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handoutMasterIdLst>
    <p:handoutMasterId r:id="rId11"/>
  </p:handoutMasterIdLst>
  <p:sldIdLst>
    <p:sldId id="336" r:id="rId2"/>
    <p:sldId id="337" r:id="rId3"/>
    <p:sldId id="338" r:id="rId4"/>
    <p:sldId id="344" r:id="rId5"/>
    <p:sldId id="345" r:id="rId6"/>
    <p:sldId id="325" r:id="rId7"/>
    <p:sldId id="342" r:id="rId8"/>
    <p:sldId id="34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
          <p15:clr>
            <a:srgbClr val="A4A3A4"/>
          </p15:clr>
        </p15:guide>
        <p15:guide id="2" orient="horz" pos="3801">
          <p15:clr>
            <a:srgbClr val="A4A3A4"/>
          </p15:clr>
        </p15:guide>
        <p15:guide id="3" orient="horz" pos="950">
          <p15:clr>
            <a:srgbClr val="A4A3A4"/>
          </p15:clr>
        </p15:guide>
        <p15:guide id="4" pos="5328">
          <p15:clr>
            <a:srgbClr val="A4A3A4"/>
          </p15:clr>
        </p15:guide>
        <p15:guide id="5" pos="2937">
          <p15:clr>
            <a:srgbClr val="A4A3A4"/>
          </p15:clr>
        </p15:guide>
        <p15:guide id="6" pos="432">
          <p15:clr>
            <a:srgbClr val="A4A3A4"/>
          </p15:clr>
        </p15:guide>
        <p15:guide id="7" pos="282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C5780E6-A8F4-46B0-B82D-9E7F56C639EF}">
  <a:tblStyle styleId="{1C5780E6-A8F4-46B0-B82D-9E7F56C639EF}" styleName="Novartis Table">
    <a:wholeTbl>
      <a:tcTxStyle>
        <a:fontRef idx="minor"/>
        <a:srgbClr val="000000"/>
      </a:tcTxStyle>
      <a:tcStyle>
        <a:tcBdr>
          <a:left>
            <a:ln>
              <a:noFill/>
            </a:ln>
          </a:left>
          <a:right>
            <a:ln>
              <a:noFill/>
            </a:ln>
          </a:right>
          <a:top>
            <a:ln w="6350">
              <a:solidFill>
                <a:srgbClr val="646464"/>
              </a:solidFill>
            </a:ln>
          </a:top>
          <a:bottom>
            <a:ln w="6350">
              <a:solidFill>
                <a:srgbClr val="646464"/>
              </a:solidFill>
            </a:ln>
          </a:bottom>
          <a:insideH>
            <a:ln w="6350">
              <a:solidFill>
                <a:srgbClr val="646464"/>
              </a:solidFill>
            </a:ln>
          </a:insideH>
          <a:insideV>
            <a:ln>
              <a:noFill/>
            </a:ln>
          </a:insideV>
        </a:tcBdr>
        <a:fill>
          <a:noFill/>
        </a:fill>
      </a:tcStyle>
    </a:wholeTbl>
    <a:band1H>
      <a:tcStyle>
        <a:tcBdr/>
        <a:fill>
          <a:noFill/>
        </a:fill>
      </a:tcStyle>
    </a:band1H>
    <a:band2H>
      <a:tcStyle>
        <a:tcBdr/>
        <a:fill>
          <a:noFill/>
        </a:fill>
      </a:tcStyle>
    </a:band2H>
    <a:band1V>
      <a:tcStyle>
        <a:tcBdr/>
        <a:fill>
          <a:noFill/>
        </a:fill>
      </a:tcStyle>
    </a:band1V>
    <a:band2V>
      <a:tcStyle>
        <a:tcBdr/>
        <a:fill>
          <a:noFill/>
        </a:fill>
      </a:tcStyle>
    </a:band2V>
    <a:lastCol>
      <a:tcTxStyle b="on">
        <a:fontRef idx="minor"/>
        <a:srgbClr val="000000"/>
      </a:tcTxStyle>
      <a:tcStyle>
        <a:tcBdr/>
      </a:tcStyle>
    </a:lastCol>
    <a:firstCol>
      <a:tcTxStyle b="on">
        <a:fontRef idx="minor"/>
        <a:srgbClr val="000000"/>
      </a:tcTxStyle>
      <a:tcStyle>
        <a:tcBdr/>
      </a:tcStyle>
    </a:firstCol>
    <a:lastRow>
      <a:tcTxStyle b="on">
        <a:fontRef idx="minor"/>
        <a:srgbClr val="000000"/>
      </a:tcTxStyle>
      <a:tcStyle>
        <a:tcBdr>
          <a:top>
            <a:ln w="19050">
              <a:solidFill>
                <a:srgbClr val="000000"/>
              </a:solidFill>
            </a:ln>
          </a:top>
          <a:bottom>
            <a:ln>
              <a:noFill/>
            </a:ln>
          </a:bottom>
        </a:tcBdr>
        <a:fill>
          <a:noFill/>
        </a:fill>
      </a:tcStyle>
    </a:lastRow>
    <a:firstRow>
      <a:tcTxStyle b="on">
        <a:fontRef idx="minor"/>
        <a:srgbClr val="0460A9"/>
      </a:tcTxStyle>
      <a:tcStyle>
        <a:tcBdr>
          <a:top>
            <a:ln>
              <a:noFill/>
            </a:ln>
          </a:top>
          <a:bottom>
            <a:ln w="19050">
              <a:solidFill>
                <a:srgbClr val="0460A9"/>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660"/>
  </p:normalViewPr>
  <p:slideViewPr>
    <p:cSldViewPr showGuides="1">
      <p:cViewPr varScale="1">
        <p:scale>
          <a:sx n="65" d="100"/>
          <a:sy n="65" d="100"/>
        </p:scale>
        <p:origin x="1320" y="44"/>
      </p:cViewPr>
      <p:guideLst>
        <p:guide orient="horz" pos="288"/>
        <p:guide orient="horz" pos="3801"/>
        <p:guide orient="horz" pos="950"/>
        <p:guide pos="5328"/>
        <p:guide pos="2937"/>
        <p:guide pos="432"/>
        <p:guide pos="2821"/>
      </p:guideLst>
    </p:cSldViewPr>
  </p:slideViewPr>
  <p:notesTextViewPr>
    <p:cViewPr>
      <p:scale>
        <a:sx n="1" d="1"/>
        <a:sy n="1" d="1"/>
      </p:scale>
      <p:origin x="0" y="0"/>
    </p:cViewPr>
  </p:notesTextViewPr>
  <p:sorterViewPr>
    <p:cViewPr>
      <p:scale>
        <a:sx n="66" d="100"/>
        <a:sy n="66" d="100"/>
      </p:scale>
      <p:origin x="0" y="0"/>
    </p:cViewPr>
  </p:sorterViewPr>
  <p:notesViewPr>
    <p:cSldViewPr snapToGrid="0" snapToObjects="1" showGuides="1">
      <p:cViewPr varScale="1">
        <p:scale>
          <a:sx n="107" d="100"/>
          <a:sy n="107" d="100"/>
        </p:scale>
        <p:origin x="-5200" y="-10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latin typeface="Arial"/>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1BB60FF-ACF0-5A4A-9C79-4881E6B16567}" type="datetimeFigureOut">
              <a:rPr lang="en-US" smtClean="0">
                <a:latin typeface="Arial"/>
              </a:rPr>
              <a:pPr/>
              <a:t>5/10/2021</a:t>
            </a:fld>
            <a:endParaRPr lang="en-US" dirty="0">
              <a:latin typeface="Arial"/>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latin typeface="Arial"/>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6ABA786-EB35-BA4C-A7F7-24740D3067F1}" type="slidenum">
              <a:rPr lang="en-US" smtClean="0">
                <a:latin typeface="Arial"/>
              </a:rPr>
              <a:pPr/>
              <a:t>‹#›</a:t>
            </a:fld>
            <a:endParaRPr lang="en-US" dirty="0">
              <a:latin typeface="Arial"/>
            </a:endParaRPr>
          </a:p>
        </p:txBody>
      </p:sp>
    </p:spTree>
    <p:extLst>
      <p:ext uri="{BB962C8B-B14F-4D97-AF65-F5344CB8AC3E}">
        <p14:creationId xmlns:p14="http://schemas.microsoft.com/office/powerpoint/2010/main" val="237994723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a:defRPr>
            </a:lvl1pPr>
          </a:lstStyle>
          <a:p>
            <a:fld id="{0C4595FF-6E7F-4C41-B8DF-4AE76FC1F075}" type="datetimeFigureOut">
              <a:rPr lang="en-US" smtClean="0"/>
              <a:pPr/>
              <a:t>5/10/2021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a:defRPr>
            </a:lvl1pPr>
          </a:lstStyle>
          <a:p>
            <a:fld id="{5A6330BE-D91A-D240-B266-E5D5F99B4CCE}" type="slidenum">
              <a:rPr lang="en-US" smtClean="0"/>
              <a:pPr/>
              <a:t>‹#›</a:t>
            </a:fld>
            <a:endParaRPr lang="en-US" dirty="0"/>
          </a:p>
        </p:txBody>
      </p:sp>
    </p:spTree>
    <p:extLst>
      <p:ext uri="{BB962C8B-B14F-4D97-AF65-F5344CB8AC3E}">
        <p14:creationId xmlns:p14="http://schemas.microsoft.com/office/powerpoint/2010/main" val="312631671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Arial"/>
        <a:ea typeface="+mn-ea"/>
        <a:cs typeface="+mn-cs"/>
      </a:defRPr>
    </a:lvl1pPr>
    <a:lvl2pPr marL="457200" algn="l" defTabSz="457200" rtl="0" eaLnBrk="1" latinLnBrk="0" hangingPunct="1">
      <a:defRPr sz="1200" kern="1200">
        <a:solidFill>
          <a:schemeClr val="tx1"/>
        </a:solidFill>
        <a:latin typeface="Arial"/>
        <a:ea typeface="+mn-ea"/>
        <a:cs typeface="+mn-cs"/>
      </a:defRPr>
    </a:lvl2pPr>
    <a:lvl3pPr marL="914400" algn="l" defTabSz="457200" rtl="0" eaLnBrk="1" latinLnBrk="0" hangingPunct="1">
      <a:defRPr sz="1200" kern="1200">
        <a:solidFill>
          <a:schemeClr val="tx1"/>
        </a:solidFill>
        <a:latin typeface="Arial"/>
        <a:ea typeface="+mn-ea"/>
        <a:cs typeface="+mn-cs"/>
      </a:defRPr>
    </a:lvl3pPr>
    <a:lvl4pPr marL="1371600" algn="l" defTabSz="457200" rtl="0" eaLnBrk="1" latinLnBrk="0" hangingPunct="1">
      <a:defRPr sz="1200" kern="1200">
        <a:solidFill>
          <a:schemeClr val="tx1"/>
        </a:solidFill>
        <a:latin typeface="Arial"/>
        <a:ea typeface="+mn-ea"/>
        <a:cs typeface="+mn-cs"/>
      </a:defRPr>
    </a:lvl4pPr>
    <a:lvl5pPr marL="1828800" algn="l" defTabSz="457200" rtl="0" eaLnBrk="1" latinLnBrk="0" hangingPunct="1">
      <a:defRPr sz="1200" kern="1200">
        <a:solidFill>
          <a:schemeClr val="tx1"/>
        </a:solidFill>
        <a:latin typeface="Arial"/>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Arial"/>
                <a:ea typeface="+mn-ea"/>
                <a:cs typeface="+mn-cs"/>
              </a:rPr>
              <a:t>AMBER is a randomized, placebo-controlled, double-blind, multicenter, parallel group study in approximately 80 adult patients with Type 1 AIH who have had an incomplete response to or intolerance of standard-of-care immunosuppression. </a:t>
            </a:r>
          </a:p>
          <a:p>
            <a:pPr marL="0" marR="0" lvl="0" indent="0" algn="l" defTabSz="4572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Arial"/>
                <a:ea typeface="+mn-ea"/>
                <a:cs typeface="+mn-cs"/>
              </a:rPr>
              <a:t>Following a screening period (~4 weeks), patients are randomized (1:1:1:1) into four arms to either receive ianalumab low, medium or high dose or placebo every 4 weeks; in addition to corticosteroids and/or azathioprine. Randomization is stratified according to two baseline factors: i) presence or absence of compensated cirrhosis and ii) incomplete response to or intolerance of standard-of-care immunosuppression</a:t>
            </a:r>
          </a:p>
          <a:p>
            <a:r>
              <a:rPr lang="en-US" sz="1200" b="0" i="0" u="none" strike="noStrike" kern="1200" baseline="0" dirty="0" smtClean="0">
                <a:solidFill>
                  <a:schemeClr val="tx1"/>
                </a:solidFill>
                <a:latin typeface="Arial"/>
                <a:ea typeface="+mn-ea"/>
                <a:cs typeface="+mn-cs"/>
              </a:rPr>
              <a:t>Pts on MMF may enter a prescreening period for weaning off MMF with or without transition to azathioprine. </a:t>
            </a:r>
          </a:p>
          <a:p>
            <a:r>
              <a:rPr lang="en-US" sz="1200" b="0" i="0" u="none" strike="noStrike" kern="1200" baseline="0" dirty="0" smtClean="0">
                <a:solidFill>
                  <a:schemeClr val="tx1"/>
                </a:solidFill>
                <a:latin typeface="Arial"/>
                <a:ea typeface="+mn-ea"/>
                <a:cs typeface="+mn-cs"/>
              </a:rPr>
              <a:t>The primary analysis and dose-response modeling will be performed at the end of 24 weeks of treatment to determine the dose of ianalumab to be evaluated in Part 2. Patients in the placebo arm, who remain on treatment to Week 28, are reassigned to ianalumab treatment at the Week 28 visit</a:t>
            </a:r>
          </a:p>
          <a:p>
            <a:r>
              <a:rPr lang="en-US" sz="1200" b="0" i="0" u="none" strike="noStrike" kern="1200" baseline="0" dirty="0" smtClean="0">
                <a:solidFill>
                  <a:schemeClr val="tx1"/>
                </a:solidFill>
                <a:latin typeface="Arial"/>
                <a:ea typeface="+mn-ea"/>
                <a:cs typeface="+mn-cs"/>
              </a:rPr>
              <a:t>Post-treatment, all patients enter a safety follow-up period of a minimum of 20 weeks or up to 2 years</a:t>
            </a:r>
          </a:p>
        </p:txBody>
      </p:sp>
      <p:sp>
        <p:nvSpPr>
          <p:cNvPr id="4" name="Slide Number Placeholder 3"/>
          <p:cNvSpPr>
            <a:spLocks noGrp="1"/>
          </p:cNvSpPr>
          <p:nvPr>
            <p:ph type="sldNum" sz="quarter" idx="10"/>
          </p:nvPr>
        </p:nvSpPr>
        <p:spPr/>
        <p:txBody>
          <a:bodyPr/>
          <a:lstStyle/>
          <a:p>
            <a:fld id="{5A6330BE-D91A-D240-B266-E5D5F99B4CCE}" type="slidenum">
              <a:rPr lang="en-US" smtClean="0"/>
              <a:pPr/>
              <a:t>2</a:t>
            </a:fld>
            <a:endParaRPr lang="en-US" dirty="0"/>
          </a:p>
        </p:txBody>
      </p:sp>
    </p:spTree>
    <p:extLst>
      <p:ext uri="{BB962C8B-B14F-4D97-AF65-F5344CB8AC3E}">
        <p14:creationId xmlns:p14="http://schemas.microsoft.com/office/powerpoint/2010/main" val="3109889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6330BE-D91A-D240-B266-E5D5F99B4CCE}" type="slidenum">
              <a:rPr lang="en-US" smtClean="0"/>
              <a:pPr/>
              <a:t>3</a:t>
            </a:fld>
            <a:endParaRPr lang="en-US" dirty="0"/>
          </a:p>
        </p:txBody>
      </p:sp>
    </p:spTree>
    <p:extLst>
      <p:ext uri="{BB962C8B-B14F-4D97-AF65-F5344CB8AC3E}">
        <p14:creationId xmlns:p14="http://schemas.microsoft.com/office/powerpoint/2010/main" val="3853753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6330BE-D91A-D240-B266-E5D5F99B4CCE}" type="slidenum">
              <a:rPr lang="en-US" smtClean="0"/>
              <a:pPr/>
              <a:t>4</a:t>
            </a:fld>
            <a:endParaRPr lang="en-US" dirty="0"/>
          </a:p>
        </p:txBody>
      </p:sp>
    </p:spTree>
    <p:extLst>
      <p:ext uri="{BB962C8B-B14F-4D97-AF65-F5344CB8AC3E}">
        <p14:creationId xmlns:p14="http://schemas.microsoft.com/office/powerpoint/2010/main" val="4232327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A6330BE-D91A-D240-B266-E5D5F99B4CCE}" type="slidenum">
              <a:rPr lang="en-US" smtClean="0"/>
              <a:pPr/>
              <a:t>5</a:t>
            </a:fld>
            <a:endParaRPr lang="en-US" dirty="0"/>
          </a:p>
        </p:txBody>
      </p:sp>
    </p:spTree>
    <p:extLst>
      <p:ext uri="{BB962C8B-B14F-4D97-AF65-F5344CB8AC3E}">
        <p14:creationId xmlns:p14="http://schemas.microsoft.com/office/powerpoint/2010/main" val="17063607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18" name="Picture Placeholder 4"/>
          <p:cNvSpPr>
            <a:spLocks noGrp="1"/>
          </p:cNvSpPr>
          <p:nvPr>
            <p:ph type="pic" sz="quarter" idx="13" hasCustomPrompt="1"/>
          </p:nvPr>
        </p:nvSpPr>
        <p:spPr bwMode="auto">
          <a:xfrm>
            <a:off x="685800" y="457200"/>
            <a:ext cx="7770813" cy="3794760"/>
          </a:xfrm>
          <a:solidFill>
            <a:srgbClr val="CCCCCC"/>
          </a:solidFill>
        </p:spPr>
        <p:txBody>
          <a:bodyPr anchor="ctr" anchorCtr="0">
            <a:normAutofit/>
          </a:bodyPr>
          <a:lstStyle>
            <a:lvl1pPr marL="0" marR="0" indent="0" algn="ctr" defTabSz="914400" rtl="0" eaLnBrk="1" fontAlgn="auto" latinLnBrk="0" hangingPunct="1">
              <a:lnSpc>
                <a:spcPct val="100000"/>
              </a:lnSpc>
              <a:spcBef>
                <a:spcPts val="1200"/>
              </a:spcBef>
              <a:spcAft>
                <a:spcPts val="0"/>
              </a:spcAft>
              <a:buClrTx/>
              <a:buSzPct val="125000"/>
              <a:buFont typeface="Arial" pitchFamily="34" charset="0"/>
              <a:buNone/>
              <a:tabLst>
                <a:tab pos="3998913" algn="r"/>
                <a:tab pos="8229600" algn="r"/>
              </a:tabLst>
              <a:defRPr sz="1200"/>
            </a:lvl1pPr>
          </a:lstStyle>
          <a:p>
            <a:r>
              <a:rPr lang="en-US" dirty="0" smtClean="0"/>
              <a:t>Insert picture. Get approved pictures at http://</a:t>
            </a:r>
            <a:r>
              <a:rPr lang="en-US" dirty="0" err="1" smtClean="0"/>
              <a:t>www.novartisbrandlab.com</a:t>
            </a:r>
            <a:r>
              <a:rPr lang="en-US" dirty="0" smtClean="0"/>
              <a:t>/resources/library</a:t>
            </a:r>
          </a:p>
        </p:txBody>
      </p:sp>
      <p:sp>
        <p:nvSpPr>
          <p:cNvPr id="2" name="Title 1"/>
          <p:cNvSpPr>
            <a:spLocks noGrp="1"/>
          </p:cNvSpPr>
          <p:nvPr>
            <p:ph type="ctrTitle"/>
          </p:nvPr>
        </p:nvSpPr>
        <p:spPr bwMode="auto">
          <a:xfrm>
            <a:off x="1965960" y="4389120"/>
            <a:ext cx="6490654" cy="960120"/>
          </a:xfrm>
        </p:spPr>
        <p:txBody>
          <a:bodyPr anchor="b" anchorCtr="0">
            <a:noAutofit/>
          </a:bodyPr>
          <a:lstStyle/>
          <a:p>
            <a:r>
              <a:rPr lang="en-US" dirty="0" smtClean="0"/>
              <a:t>Click to edit Master title style</a:t>
            </a:r>
            <a:endParaRPr lang="en-US" dirty="0"/>
          </a:p>
        </p:txBody>
      </p:sp>
      <p:sp>
        <p:nvSpPr>
          <p:cNvPr id="3" name="Subtitle 2"/>
          <p:cNvSpPr>
            <a:spLocks noGrp="1"/>
          </p:cNvSpPr>
          <p:nvPr>
            <p:ph type="subTitle" idx="1"/>
          </p:nvPr>
        </p:nvSpPr>
        <p:spPr bwMode="auto">
          <a:xfrm>
            <a:off x="1965958" y="5440680"/>
            <a:ext cx="4343400" cy="1097280"/>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4" name="Text Placeholder 7"/>
          <p:cNvSpPr>
            <a:spLocks noGrp="1"/>
          </p:cNvSpPr>
          <p:nvPr>
            <p:ph type="body" sz="quarter" idx="12" hasCustomPrompt="1"/>
          </p:nvPr>
        </p:nvSpPr>
        <p:spPr bwMode="gray">
          <a:xfrm>
            <a:off x="0" y="914400"/>
            <a:ext cx="1965960" cy="777240"/>
          </a:xfrm>
          <a:solidFill>
            <a:schemeClr val="accent1"/>
          </a:solidFill>
        </p:spPr>
        <p:txBody>
          <a:bodyPr lIns="274320" tIns="91440" rIns="91440" bIns="91440" anchor="ctr" anchorCtr="0">
            <a:normAutofit/>
          </a:bodyPr>
          <a:lstStyle>
            <a:lvl1pPr marL="0" indent="0">
              <a:spcBef>
                <a:spcPts val="0"/>
              </a:spcBef>
              <a:buFont typeface="Arial"/>
              <a:buNone/>
              <a:defRPr sz="1000" b="1" baseline="0">
                <a:solidFill>
                  <a:schemeClr val="bg1"/>
                </a:solidFill>
              </a:defRPr>
            </a:lvl1pPr>
            <a:lvl2pPr marL="0" indent="0">
              <a:spcBef>
                <a:spcPts val="0"/>
              </a:spcBef>
              <a:buFont typeface="Arial"/>
              <a:buNone/>
              <a:defRPr sz="1000" b="1">
                <a:solidFill>
                  <a:schemeClr val="bg1"/>
                </a:solidFill>
              </a:defRPr>
            </a:lvl2pPr>
            <a:lvl3pPr marL="0" indent="0">
              <a:spcBef>
                <a:spcPts val="0"/>
              </a:spcBef>
              <a:buFont typeface="Arial"/>
              <a:buNone/>
              <a:defRPr sz="1000" b="1">
                <a:solidFill>
                  <a:schemeClr val="bg1"/>
                </a:solidFill>
              </a:defRPr>
            </a:lvl3pPr>
            <a:lvl4pPr marL="0" indent="0">
              <a:spcBef>
                <a:spcPts val="0"/>
              </a:spcBef>
              <a:buFont typeface="Arial"/>
              <a:buNone/>
              <a:defRPr sz="1000" b="1">
                <a:solidFill>
                  <a:schemeClr val="bg1"/>
                </a:solidFill>
              </a:defRPr>
            </a:lvl4pPr>
            <a:lvl5pPr marL="0" indent="0">
              <a:spcBef>
                <a:spcPts val="0"/>
              </a:spcBef>
              <a:buFont typeface="Arial"/>
              <a:buNone/>
              <a:defRPr sz="1000" b="1">
                <a:solidFill>
                  <a:schemeClr val="bg1"/>
                </a:solidFill>
              </a:defRPr>
            </a:lvl5pPr>
          </a:lstStyle>
          <a:p>
            <a:pPr lvl="0"/>
            <a:r>
              <a:rPr lang="en-US" dirty="0" smtClean="0"/>
              <a:t>Business or Operating Unit/Franchise or Department</a:t>
            </a:r>
          </a:p>
        </p:txBody>
      </p:sp>
      <p:grpSp>
        <p:nvGrpSpPr>
          <p:cNvPr id="4" name="Group 3"/>
          <p:cNvGrpSpPr/>
          <p:nvPr userDrawn="1"/>
        </p:nvGrpSpPr>
        <p:grpSpPr>
          <a:xfrm>
            <a:off x="-137160" y="-137160"/>
            <a:ext cx="9418320" cy="7132320"/>
            <a:chOff x="-137160" y="-137160"/>
            <a:chExt cx="9418320" cy="7132320"/>
          </a:xfrm>
        </p:grpSpPr>
        <p:cxnSp>
          <p:nvCxnSpPr>
            <p:cNvPr id="8" name="Straight Connector 7"/>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a:off x="9189720" y="16916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userDrawn="1"/>
          </p:nvCxnSpPr>
          <p:spPr>
            <a:xfrm>
              <a:off x="-137160" y="16916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userDrawn="1"/>
          </p:nvCxnSpPr>
          <p:spPr>
            <a:xfrm>
              <a:off x="9189720" y="9144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userDrawn="1"/>
          </p:nvCxnSpPr>
          <p:spPr>
            <a:xfrm>
              <a:off x="-137160" y="9144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pic>
        <p:nvPicPr>
          <p:cNvPr id="22" name="Picture 2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180871148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Picture and Big Statement">
    <p:spTree>
      <p:nvGrpSpPr>
        <p:cNvPr id="1" name=""/>
        <p:cNvGrpSpPr/>
        <p:nvPr/>
      </p:nvGrpSpPr>
      <p:grpSpPr>
        <a:xfrm>
          <a:off x="0" y="0"/>
          <a:ext cx="0" cy="0"/>
          <a:chOff x="0" y="0"/>
          <a:chExt cx="0" cy="0"/>
        </a:xfrm>
      </p:grpSpPr>
      <p:sp>
        <p:nvSpPr>
          <p:cNvPr id="8" name="Content Placeholder 3"/>
          <p:cNvSpPr>
            <a:spLocks noGrp="1"/>
          </p:cNvSpPr>
          <p:nvPr>
            <p:ph sz="half" idx="2"/>
          </p:nvPr>
        </p:nvSpPr>
        <p:spPr>
          <a:xfrm>
            <a:off x="4663440" y="1508761"/>
            <a:ext cx="3794760" cy="4525328"/>
          </a:xfrm>
        </p:spPr>
        <p:txBody>
          <a:bodyPr>
            <a:normAutofit/>
          </a:bodyPr>
          <a:lstStyle>
            <a:lvl1pPr marL="0" indent="0">
              <a:lnSpc>
                <a:spcPct val="90000"/>
              </a:lnSpc>
              <a:spcBef>
                <a:spcPts val="0"/>
              </a:spcBef>
              <a:buFont typeface="Arial"/>
              <a:buNone/>
              <a:defRPr sz="4400">
                <a:solidFill>
                  <a:schemeClr val="accent1"/>
                </a:solidFill>
              </a:defRPr>
            </a:lvl1pPr>
            <a:lvl2pPr marL="0" indent="0">
              <a:lnSpc>
                <a:spcPct val="90000"/>
              </a:lnSpc>
              <a:spcBef>
                <a:spcPts val="0"/>
              </a:spcBef>
              <a:buFont typeface="Arial"/>
              <a:buNone/>
              <a:defRPr sz="4400">
                <a:solidFill>
                  <a:schemeClr val="accent1"/>
                </a:solidFill>
              </a:defRPr>
            </a:lvl2pPr>
            <a:lvl3pPr marL="0" indent="0">
              <a:lnSpc>
                <a:spcPct val="90000"/>
              </a:lnSpc>
              <a:spcBef>
                <a:spcPts val="0"/>
              </a:spcBef>
              <a:buFont typeface="Arial"/>
              <a:buNone/>
              <a:defRPr sz="4400">
                <a:solidFill>
                  <a:schemeClr val="accent1"/>
                </a:solidFill>
              </a:defRPr>
            </a:lvl3pPr>
            <a:lvl4pPr marL="0" indent="0">
              <a:lnSpc>
                <a:spcPct val="90000"/>
              </a:lnSpc>
              <a:spcBef>
                <a:spcPts val="0"/>
              </a:spcBef>
              <a:buFont typeface="Arial"/>
              <a:buNone/>
              <a:defRPr sz="4400">
                <a:solidFill>
                  <a:schemeClr val="accent1"/>
                </a:solidFill>
              </a:defRPr>
            </a:lvl4pPr>
            <a:lvl5pPr marL="0" indent="0">
              <a:lnSpc>
                <a:spcPct val="90000"/>
              </a:lnSpc>
              <a:spcBef>
                <a:spcPts val="0"/>
              </a:spcBef>
              <a:buFont typeface="Arial"/>
              <a:buNone/>
              <a:defRPr sz="4400">
                <a:solidFill>
                  <a:schemeClr val="accent1"/>
                </a:solidFill>
              </a:defRPr>
            </a:lvl5pPr>
            <a:lvl6pPr>
              <a:defRPr sz="1800"/>
            </a:lvl6pPr>
            <a:lvl7pPr>
              <a:defRPr sz="1800"/>
            </a:lvl7pPr>
            <a:lvl8pPr>
              <a:defRPr sz="1800"/>
            </a:lvl8pPr>
            <a:lvl9pPr>
              <a:defRPr sz="1800"/>
            </a:lvl9pPr>
          </a:lstStyle>
          <a:p>
            <a:pPr lvl="0"/>
            <a:r>
              <a:rPr lang="en-US" dirty="0" smtClean="0"/>
              <a:t>Click to edit Master text styles</a:t>
            </a:r>
          </a:p>
        </p:txBody>
      </p:sp>
      <p:sp>
        <p:nvSpPr>
          <p:cNvPr id="5" name="Text Placeholder 7"/>
          <p:cNvSpPr>
            <a:spLocks noGrp="1"/>
          </p:cNvSpPr>
          <p:nvPr>
            <p:ph type="body" sz="quarter" idx="18" hasCustomPrompt="1"/>
          </p:nvPr>
        </p:nvSpPr>
        <p:spPr>
          <a:xfrm>
            <a:off x="685800" y="5623561"/>
            <a:ext cx="379476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2" name="Title 1"/>
          <p:cNvSpPr>
            <a:spLocks noGrp="1"/>
          </p:cNvSpPr>
          <p:nvPr>
            <p:ph type="title"/>
          </p:nvPr>
        </p:nvSpPr>
        <p:spPr>
          <a:xfrm>
            <a:off x="685800" y="457200"/>
            <a:ext cx="7772400" cy="960120"/>
          </a:xfrm>
        </p:spPr>
        <p:txBody>
          <a:bodyPr/>
          <a:lstStyle/>
          <a:p>
            <a:r>
              <a:rPr lang="en-US" dirty="0" smtClean="0"/>
              <a:t>Click to edit Master title style</a:t>
            </a:r>
            <a:endParaRPr lang="en-US" dirty="0"/>
          </a:p>
        </p:txBody>
      </p:sp>
      <p:sp>
        <p:nvSpPr>
          <p:cNvPr id="3" name="Footer Placeholder 2"/>
          <p:cNvSpPr>
            <a:spLocks noGrp="1"/>
          </p:cNvSpPr>
          <p:nvPr>
            <p:ph type="ftr" sz="quarter" idx="19"/>
          </p:nvPr>
        </p:nvSpPr>
        <p:spPr/>
        <p:txBody>
          <a:bodyPr/>
          <a:lstStyle/>
          <a:p>
            <a:r>
              <a:rPr lang="en-GB" smtClean="0"/>
              <a:t>Confidential</a:t>
            </a:r>
            <a:endParaRPr lang="en-US" dirty="0"/>
          </a:p>
        </p:txBody>
      </p:sp>
      <p:sp>
        <p:nvSpPr>
          <p:cNvPr id="4" name="Slide Number Placeholder 3"/>
          <p:cNvSpPr>
            <a:spLocks noGrp="1"/>
          </p:cNvSpPr>
          <p:nvPr>
            <p:ph type="sldNum" sz="quarter" idx="20"/>
          </p:nvPr>
        </p:nvSpPr>
        <p:spPr/>
        <p:txBody>
          <a:bodyPr/>
          <a:lstStyle/>
          <a:p>
            <a:fld id="{47547CF9-5B10-D24F-A8D7-45A9778164F7}" type="slidenum">
              <a:rPr lang="uk-UA" smtClean="0"/>
              <a:pPr/>
              <a:t>‹#›</a:t>
            </a:fld>
            <a:endParaRPr lang="uk-UA" dirty="0"/>
          </a:p>
        </p:txBody>
      </p:sp>
      <p:sp>
        <p:nvSpPr>
          <p:cNvPr id="9" name="Content Placeholder 2"/>
          <p:cNvSpPr>
            <a:spLocks noGrp="1"/>
          </p:cNvSpPr>
          <p:nvPr>
            <p:ph sz="half" idx="17" hasCustomPrompt="1"/>
          </p:nvPr>
        </p:nvSpPr>
        <p:spPr>
          <a:xfrm>
            <a:off x="685800" y="1508761"/>
            <a:ext cx="3794760" cy="4023359"/>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Tree>
    <p:extLst>
      <p:ext uri="{BB962C8B-B14F-4D97-AF65-F5344CB8AC3E}">
        <p14:creationId xmlns:p14="http://schemas.microsoft.com/office/powerpoint/2010/main" val="818626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 Header">
    <p:spTree>
      <p:nvGrpSpPr>
        <p:cNvPr id="1" name=""/>
        <p:cNvGrpSpPr/>
        <p:nvPr/>
      </p:nvGrpSpPr>
      <p:grpSpPr>
        <a:xfrm>
          <a:off x="0" y="0"/>
          <a:ext cx="0" cy="0"/>
          <a:chOff x="0" y="0"/>
          <a:chExt cx="0" cy="0"/>
        </a:xfrm>
      </p:grpSpPr>
      <p:pic>
        <p:nvPicPr>
          <p:cNvPr id="16" name="Picture 1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12" name="Title 1"/>
          <p:cNvSpPr>
            <a:spLocks noGrp="1"/>
          </p:cNvSpPr>
          <p:nvPr>
            <p:ph type="ctrTitle"/>
          </p:nvPr>
        </p:nvSpPr>
        <p:spPr>
          <a:xfrm>
            <a:off x="1965960" y="4389120"/>
            <a:ext cx="6490654" cy="960120"/>
          </a:xfrm>
        </p:spPr>
        <p:txBody>
          <a:bodyPr anchor="b" anchorCtr="0">
            <a:noAutofit/>
          </a:bodyPr>
          <a:lstStyle/>
          <a:p>
            <a:r>
              <a:rPr lang="en-US" dirty="0" smtClean="0"/>
              <a:t>Click to edit Master title style</a:t>
            </a:r>
            <a:endParaRPr lang="en-US" dirty="0"/>
          </a:p>
        </p:txBody>
      </p:sp>
      <p:sp>
        <p:nvSpPr>
          <p:cNvPr id="13" name="Subtitle 2"/>
          <p:cNvSpPr>
            <a:spLocks noGrp="1"/>
          </p:cNvSpPr>
          <p:nvPr>
            <p:ph type="subTitle" idx="1"/>
          </p:nvPr>
        </p:nvSpPr>
        <p:spPr>
          <a:xfrm>
            <a:off x="1965960" y="5440680"/>
            <a:ext cx="4343400" cy="1097280"/>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grpSp>
        <p:nvGrpSpPr>
          <p:cNvPr id="3" name="Group 2"/>
          <p:cNvGrpSpPr/>
          <p:nvPr userDrawn="1"/>
        </p:nvGrpSpPr>
        <p:grpSpPr>
          <a:xfrm>
            <a:off x="1508857" y="-137160"/>
            <a:ext cx="6949343" cy="7132320"/>
            <a:chOff x="1508857" y="-137160"/>
            <a:chExt cx="6949343" cy="7132320"/>
          </a:xfrm>
        </p:grpSpPr>
        <p:cxnSp>
          <p:nvCxnSpPr>
            <p:cNvPr id="25" name="Straight Connector 24"/>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sp>
        <p:nvSpPr>
          <p:cNvPr id="15" name="Picture Placeholder 4"/>
          <p:cNvSpPr>
            <a:spLocks noGrp="1"/>
          </p:cNvSpPr>
          <p:nvPr>
            <p:ph type="pic" sz="quarter" idx="13" hasCustomPrompt="1"/>
          </p:nvPr>
        </p:nvSpPr>
        <p:spPr bwMode="hidden">
          <a:xfrm>
            <a:off x="685800" y="455613"/>
            <a:ext cx="7770813" cy="3794760"/>
          </a:xfrm>
          <a:solidFill>
            <a:srgbClr val="CCCCCC"/>
          </a:solidFill>
        </p:spPr>
        <p:txBody>
          <a:bodyPr anchor="ctr" anchorCtr="0">
            <a:normAutofit/>
          </a:bodyPr>
          <a:lstStyle>
            <a:lvl1pPr marL="0" indent="0" algn="ctr">
              <a:buNone/>
              <a:defRPr sz="1200" baseline="0"/>
            </a:lvl1pPr>
          </a:lstStyle>
          <a:p>
            <a:r>
              <a:rPr lang="en-US" dirty="0" smtClean="0"/>
              <a:t>Insert picture. Get approved pictures at http://</a:t>
            </a:r>
            <a:r>
              <a:rPr lang="en-US" dirty="0" err="1" smtClean="0"/>
              <a:t>www.novartisbrandlab.com</a:t>
            </a:r>
            <a:r>
              <a:rPr lang="en-US" dirty="0" smtClean="0"/>
              <a:t>/resources/library</a:t>
            </a: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248021510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 Header - No Picture">
    <p:spTree>
      <p:nvGrpSpPr>
        <p:cNvPr id="1" name=""/>
        <p:cNvGrpSpPr/>
        <p:nvPr/>
      </p:nvGrpSpPr>
      <p:grpSpPr>
        <a:xfrm>
          <a:off x="0" y="0"/>
          <a:ext cx="0" cy="0"/>
          <a:chOff x="0" y="0"/>
          <a:chExt cx="0" cy="0"/>
        </a:xfrm>
      </p:grpSpPr>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12" name="Title 1"/>
          <p:cNvSpPr>
            <a:spLocks noGrp="1"/>
          </p:cNvSpPr>
          <p:nvPr>
            <p:ph type="ctrTitle"/>
          </p:nvPr>
        </p:nvSpPr>
        <p:spPr>
          <a:xfrm>
            <a:off x="1965960" y="2331720"/>
            <a:ext cx="6490654" cy="2286000"/>
          </a:xfrm>
        </p:spPr>
        <p:txBody>
          <a:bodyPr anchor="b" anchorCtr="0">
            <a:noAutofit/>
          </a:bodyPr>
          <a:lstStyle/>
          <a:p>
            <a:r>
              <a:rPr lang="en-US" dirty="0" smtClean="0"/>
              <a:t>Click to edit Master title style</a:t>
            </a:r>
            <a:endParaRPr lang="en-US" dirty="0"/>
          </a:p>
        </p:txBody>
      </p:sp>
      <p:sp>
        <p:nvSpPr>
          <p:cNvPr id="13" name="Subtitle 2"/>
          <p:cNvSpPr>
            <a:spLocks noGrp="1"/>
          </p:cNvSpPr>
          <p:nvPr>
            <p:ph type="subTitle" idx="1"/>
          </p:nvPr>
        </p:nvSpPr>
        <p:spPr>
          <a:xfrm>
            <a:off x="1965960" y="4709161"/>
            <a:ext cx="6490654" cy="1324927"/>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grpSp>
        <p:nvGrpSpPr>
          <p:cNvPr id="3" name="Group 2"/>
          <p:cNvGrpSpPr/>
          <p:nvPr userDrawn="1"/>
        </p:nvGrpSpPr>
        <p:grpSpPr>
          <a:xfrm>
            <a:off x="1508857" y="-137160"/>
            <a:ext cx="6949343" cy="7132320"/>
            <a:chOff x="1508857" y="-137160"/>
            <a:chExt cx="6949343" cy="7132320"/>
          </a:xfrm>
        </p:grpSpPr>
        <p:cxnSp>
          <p:nvCxnSpPr>
            <p:cNvPr id="25" name="Straight Connector 24"/>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611576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Footer Placeholder 2"/>
          <p:cNvSpPr>
            <a:spLocks noGrp="1"/>
          </p:cNvSpPr>
          <p:nvPr>
            <p:ph type="ftr" sz="quarter" idx="10"/>
          </p:nvPr>
        </p:nvSpPr>
        <p:spPr/>
        <p:txBody>
          <a:bodyPr/>
          <a:lstStyle/>
          <a:p>
            <a:r>
              <a:rPr lang="en-GB" smtClean="0"/>
              <a:t>Confidential</a:t>
            </a:r>
            <a:endParaRPr lang="en-US" dirty="0"/>
          </a:p>
        </p:txBody>
      </p:sp>
      <p:sp>
        <p:nvSpPr>
          <p:cNvPr id="4" name="Slide Number Placeholder 3"/>
          <p:cNvSpPr>
            <a:spLocks noGrp="1"/>
          </p:cNvSpPr>
          <p:nvPr>
            <p:ph type="sldNum" sz="quarter" idx="11"/>
          </p:nvPr>
        </p:nvSpPr>
        <p:spPr/>
        <p:txBody>
          <a:bodyPr/>
          <a:lstStyle/>
          <a:p>
            <a:fld id="{47547CF9-5B10-D24F-A8D7-45A9778164F7}" type="slidenum">
              <a:rPr lang="uk-UA" smtClean="0"/>
              <a:pPr/>
              <a:t>‹#›</a:t>
            </a:fld>
            <a:endParaRPr lang="uk-UA" dirty="0"/>
          </a:p>
        </p:txBody>
      </p:sp>
    </p:spTree>
    <p:extLst>
      <p:ext uri="{BB962C8B-B14F-4D97-AF65-F5344CB8AC3E}">
        <p14:creationId xmlns:p14="http://schemas.microsoft.com/office/powerpoint/2010/main" val="21242546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r>
              <a:rPr lang="en-GB" smtClean="0"/>
              <a:t>Confidential</a:t>
            </a:r>
            <a:endParaRPr lang="en-US" dirty="0"/>
          </a:p>
        </p:txBody>
      </p:sp>
      <p:sp>
        <p:nvSpPr>
          <p:cNvPr id="3" name="Slide Number Placeholder 2"/>
          <p:cNvSpPr>
            <a:spLocks noGrp="1"/>
          </p:cNvSpPr>
          <p:nvPr>
            <p:ph type="sldNum" sz="quarter" idx="11"/>
          </p:nvPr>
        </p:nvSpPr>
        <p:spPr/>
        <p:txBody>
          <a:bodyPr/>
          <a:lstStyle/>
          <a:p>
            <a:fld id="{47547CF9-5B10-D24F-A8D7-45A9778164F7}" type="slidenum">
              <a:rPr lang="uk-UA" smtClean="0"/>
              <a:pPr/>
              <a:t>‹#›</a:t>
            </a:fld>
            <a:endParaRPr lang="uk-UA" dirty="0"/>
          </a:p>
        </p:txBody>
      </p:sp>
    </p:spTree>
    <p:extLst>
      <p:ext uri="{BB962C8B-B14F-4D97-AF65-F5344CB8AC3E}">
        <p14:creationId xmlns:p14="http://schemas.microsoft.com/office/powerpoint/2010/main" val="8520098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pic>
        <p:nvPicPr>
          <p:cNvPr id="21" name="Picture 2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7" name="Title 1"/>
          <p:cNvSpPr txBox="1">
            <a:spLocks/>
          </p:cNvSpPr>
          <p:nvPr userDrawn="1"/>
        </p:nvSpPr>
        <p:spPr>
          <a:xfrm>
            <a:off x="1965959" y="4389120"/>
            <a:ext cx="6492241" cy="96012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95000"/>
              </a:lnSpc>
            </a:pPr>
            <a:r>
              <a:rPr lang="en-US" dirty="0" smtClean="0"/>
              <a:t>Thank</a:t>
            </a:r>
            <a:r>
              <a:rPr lang="en-US" baseline="0" dirty="0" smtClean="0"/>
              <a:t> you</a:t>
            </a:r>
            <a:endParaRPr lang="en-US" dirty="0"/>
          </a:p>
        </p:txBody>
      </p:sp>
      <p:sp>
        <p:nvSpPr>
          <p:cNvPr id="10" name="Picture Placeholder 4"/>
          <p:cNvSpPr>
            <a:spLocks noGrp="1"/>
          </p:cNvSpPr>
          <p:nvPr>
            <p:ph type="pic" sz="quarter" idx="13" hasCustomPrompt="1"/>
          </p:nvPr>
        </p:nvSpPr>
        <p:spPr bwMode="hidden">
          <a:xfrm>
            <a:off x="685800" y="455613"/>
            <a:ext cx="7770813" cy="3794760"/>
          </a:xfrm>
          <a:solidFill>
            <a:srgbClr val="CCCCCC"/>
          </a:solidFill>
        </p:spPr>
        <p:txBody>
          <a:bodyPr anchor="ctr" anchorCtr="0">
            <a:normAutofit/>
          </a:bodyPr>
          <a:lstStyle>
            <a:lvl1pPr marL="0" indent="0" algn="ctr">
              <a:buNone/>
              <a:defRPr sz="1200" baseline="0"/>
            </a:lvl1pPr>
          </a:lstStyle>
          <a:p>
            <a:r>
              <a:rPr lang="en-US" dirty="0" smtClean="0"/>
              <a:t>Insert picture. Get approved pictures at http://</a:t>
            </a:r>
            <a:r>
              <a:rPr lang="en-US" dirty="0" err="1" smtClean="0"/>
              <a:t>www.novartisbrandlab.com</a:t>
            </a:r>
            <a:r>
              <a:rPr lang="en-US" dirty="0" smtClean="0"/>
              <a:t>/resources/library</a:t>
            </a:r>
          </a:p>
        </p:txBody>
      </p:sp>
      <p:grpSp>
        <p:nvGrpSpPr>
          <p:cNvPr id="13" name="Group 12"/>
          <p:cNvGrpSpPr/>
          <p:nvPr userDrawn="1"/>
        </p:nvGrpSpPr>
        <p:grpSpPr>
          <a:xfrm>
            <a:off x="1508857" y="-137160"/>
            <a:ext cx="6949343" cy="7132320"/>
            <a:chOff x="1508857" y="-137160"/>
            <a:chExt cx="6949343" cy="7132320"/>
          </a:xfrm>
        </p:grpSpPr>
        <p:cxnSp>
          <p:nvCxnSpPr>
            <p:cNvPr id="14" name="Straight Connector 13"/>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pic>
        <p:nvPicPr>
          <p:cNvPr id="20" name="Picture 1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3128218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End Slide - No Picture">
    <p:spTree>
      <p:nvGrpSpPr>
        <p:cNvPr id="1" name=""/>
        <p:cNvGrpSpPr/>
        <p:nvPr/>
      </p:nvGrpSpPr>
      <p:grpSpPr>
        <a:xfrm>
          <a:off x="0" y="0"/>
          <a:ext cx="0" cy="0"/>
          <a:chOff x="0" y="0"/>
          <a:chExt cx="0" cy="0"/>
        </a:xfrm>
      </p:grpSpPr>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6" name="Title 1"/>
          <p:cNvSpPr txBox="1">
            <a:spLocks/>
          </p:cNvSpPr>
          <p:nvPr userDrawn="1"/>
        </p:nvSpPr>
        <p:spPr>
          <a:xfrm>
            <a:off x="1965959" y="2331720"/>
            <a:ext cx="6492241" cy="2286000"/>
          </a:xfrm>
          <a:prstGeom prst="rect">
            <a:avLst/>
          </a:prstGeom>
        </p:spPr>
        <p:txBody>
          <a:bodyPr vert="horz" lIns="0" tIns="0" rIns="0" bIns="0" rtlCol="0" anchor="b" anchorCtr="0">
            <a:noAutofit/>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lnSpc>
                <a:spcPct val="95000"/>
              </a:lnSpc>
            </a:pPr>
            <a:r>
              <a:rPr lang="en-US" dirty="0" smtClean="0"/>
              <a:t>Thank</a:t>
            </a:r>
            <a:r>
              <a:rPr lang="en-US" baseline="0" dirty="0" smtClean="0"/>
              <a:t> you</a:t>
            </a:r>
            <a:endParaRPr lang="en-US" dirty="0"/>
          </a:p>
        </p:txBody>
      </p:sp>
      <p:grpSp>
        <p:nvGrpSpPr>
          <p:cNvPr id="18" name="Group 17"/>
          <p:cNvGrpSpPr/>
          <p:nvPr userDrawn="1"/>
        </p:nvGrpSpPr>
        <p:grpSpPr>
          <a:xfrm>
            <a:off x="1508857" y="-137160"/>
            <a:ext cx="6949343" cy="7132320"/>
            <a:chOff x="1508857" y="-137160"/>
            <a:chExt cx="6949343" cy="7132320"/>
          </a:xfrm>
        </p:grpSpPr>
        <p:cxnSp>
          <p:nvCxnSpPr>
            <p:cNvPr id="19" name="Straight Connector 18"/>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39816637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AndTwoObj">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0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1373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609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2362200"/>
            <a:ext cx="4038600" cy="6111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xfrm>
            <a:off x="457200" y="6245225"/>
            <a:ext cx="2133600" cy="476250"/>
          </a:xfrm>
          <a:prstGeom prst="rect">
            <a:avLst/>
          </a:prstGeom>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r>
              <a:rPr lang="en-US" altLang="de-CH" smtClean="0"/>
              <a:t>Confidential</a:t>
            </a: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09A7B6A2-967F-4240-8489-A790A03B7804}" type="slidenum">
              <a:rPr lang="en-US"/>
              <a:pPr>
                <a:defRPr/>
              </a:pPr>
              <a:t>‹#›</a:t>
            </a:fld>
            <a:endParaRPr lang="en-US"/>
          </a:p>
        </p:txBody>
      </p:sp>
    </p:spTree>
    <p:extLst>
      <p:ext uri="{BB962C8B-B14F-4D97-AF65-F5344CB8AC3E}">
        <p14:creationId xmlns:p14="http://schemas.microsoft.com/office/powerpoint/2010/main" val="245301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 - No Picture">
    <p:spTree>
      <p:nvGrpSpPr>
        <p:cNvPr id="1" name=""/>
        <p:cNvGrpSpPr/>
        <p:nvPr/>
      </p:nvGrpSpPr>
      <p:grpSpPr>
        <a:xfrm>
          <a:off x="0" y="0"/>
          <a:ext cx="0" cy="0"/>
          <a:chOff x="0" y="0"/>
          <a:chExt cx="0" cy="0"/>
        </a:xfrm>
      </p:grpSpPr>
      <p:pic>
        <p:nvPicPr>
          <p:cNvPr id="19" name="Picture 1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auto">
          <a:xfrm>
            <a:off x="49" y="0"/>
            <a:ext cx="1508759" cy="6858000"/>
          </a:xfrm>
          <a:prstGeom prst="rect">
            <a:avLst/>
          </a:prstGeom>
        </p:spPr>
      </p:pic>
      <p:sp>
        <p:nvSpPr>
          <p:cNvPr id="2" name="Title 1"/>
          <p:cNvSpPr>
            <a:spLocks noGrp="1"/>
          </p:cNvSpPr>
          <p:nvPr>
            <p:ph type="ctrTitle"/>
          </p:nvPr>
        </p:nvSpPr>
        <p:spPr bwMode="auto">
          <a:xfrm>
            <a:off x="1965960" y="2331720"/>
            <a:ext cx="6490654" cy="2286000"/>
          </a:xfrm>
        </p:spPr>
        <p:txBody>
          <a:bodyPr anchor="b" anchorCtr="0">
            <a:noAutofit/>
          </a:bodyPr>
          <a:lstStyle/>
          <a:p>
            <a:r>
              <a:rPr lang="en-US" dirty="0" smtClean="0"/>
              <a:t>Click to edit Master title style</a:t>
            </a:r>
            <a:endParaRPr lang="en-US" dirty="0"/>
          </a:p>
        </p:txBody>
      </p:sp>
      <p:sp>
        <p:nvSpPr>
          <p:cNvPr id="3" name="Subtitle 2"/>
          <p:cNvSpPr>
            <a:spLocks noGrp="1"/>
          </p:cNvSpPr>
          <p:nvPr>
            <p:ph type="subTitle" idx="1"/>
          </p:nvPr>
        </p:nvSpPr>
        <p:spPr bwMode="auto">
          <a:xfrm>
            <a:off x="1965960" y="4709161"/>
            <a:ext cx="6490654" cy="1324927"/>
          </a:xfrm>
        </p:spPr>
        <p:txBody>
          <a:bodyPr>
            <a:noAutofit/>
          </a:bodyPr>
          <a:lstStyle>
            <a:lvl1pPr marL="0" indent="0" algn="l">
              <a:lnSpc>
                <a:spcPct val="100000"/>
              </a:lnSpc>
              <a:spcBef>
                <a:spcPts val="0"/>
              </a:spcBef>
              <a:buNone/>
              <a:defRPr sz="1600" b="1">
                <a:solidFill>
                  <a:srgbClr val="000000"/>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14" name="Text Placeholder 7"/>
          <p:cNvSpPr>
            <a:spLocks noGrp="1"/>
          </p:cNvSpPr>
          <p:nvPr>
            <p:ph type="body" sz="quarter" idx="12" hasCustomPrompt="1"/>
          </p:nvPr>
        </p:nvSpPr>
        <p:spPr bwMode="gray">
          <a:xfrm>
            <a:off x="0" y="914400"/>
            <a:ext cx="1965960" cy="777240"/>
          </a:xfrm>
          <a:solidFill>
            <a:schemeClr val="accent1"/>
          </a:solidFill>
        </p:spPr>
        <p:txBody>
          <a:bodyPr lIns="274320" tIns="91440" rIns="91440" bIns="91440" anchor="ctr" anchorCtr="0">
            <a:normAutofit/>
          </a:bodyPr>
          <a:lstStyle>
            <a:lvl1pPr marL="0" indent="0">
              <a:spcBef>
                <a:spcPts val="0"/>
              </a:spcBef>
              <a:buFont typeface="Arial"/>
              <a:buNone/>
              <a:defRPr sz="1000" b="1" baseline="0">
                <a:solidFill>
                  <a:schemeClr val="bg1"/>
                </a:solidFill>
              </a:defRPr>
            </a:lvl1pPr>
            <a:lvl2pPr marL="0" indent="0">
              <a:spcBef>
                <a:spcPts val="0"/>
              </a:spcBef>
              <a:buFont typeface="Arial"/>
              <a:buNone/>
              <a:defRPr sz="1000" b="1">
                <a:solidFill>
                  <a:schemeClr val="bg1"/>
                </a:solidFill>
              </a:defRPr>
            </a:lvl2pPr>
            <a:lvl3pPr marL="0" indent="0">
              <a:spcBef>
                <a:spcPts val="0"/>
              </a:spcBef>
              <a:buFont typeface="Arial"/>
              <a:buNone/>
              <a:defRPr sz="1000" b="1">
                <a:solidFill>
                  <a:schemeClr val="bg1"/>
                </a:solidFill>
              </a:defRPr>
            </a:lvl3pPr>
            <a:lvl4pPr marL="0" indent="0">
              <a:spcBef>
                <a:spcPts val="0"/>
              </a:spcBef>
              <a:buFont typeface="Arial"/>
              <a:buNone/>
              <a:defRPr sz="1000" b="1">
                <a:solidFill>
                  <a:schemeClr val="bg1"/>
                </a:solidFill>
              </a:defRPr>
            </a:lvl4pPr>
            <a:lvl5pPr marL="0" indent="0">
              <a:spcBef>
                <a:spcPts val="0"/>
              </a:spcBef>
              <a:buFont typeface="Arial"/>
              <a:buNone/>
              <a:defRPr sz="1000" b="1">
                <a:solidFill>
                  <a:schemeClr val="bg1"/>
                </a:solidFill>
              </a:defRPr>
            </a:lvl5pPr>
          </a:lstStyle>
          <a:p>
            <a:pPr lvl="0"/>
            <a:r>
              <a:rPr lang="en-US" dirty="0" smtClean="0"/>
              <a:t>Business or Operating Unit/Franchise or Department</a:t>
            </a:r>
          </a:p>
        </p:txBody>
      </p:sp>
      <p:grpSp>
        <p:nvGrpSpPr>
          <p:cNvPr id="20" name="Group 19"/>
          <p:cNvGrpSpPr/>
          <p:nvPr userDrawn="1"/>
        </p:nvGrpSpPr>
        <p:grpSpPr>
          <a:xfrm>
            <a:off x="-137160" y="-137160"/>
            <a:ext cx="9418320" cy="7132320"/>
            <a:chOff x="-137160" y="-137160"/>
            <a:chExt cx="9418320" cy="7132320"/>
          </a:xfrm>
        </p:grpSpPr>
        <p:cxnSp>
          <p:nvCxnSpPr>
            <p:cNvPr id="22" name="Straight Connector 21"/>
            <p:cNvCxnSpPr/>
            <p:nvPr userDrawn="1"/>
          </p:nvCxnSpPr>
          <p:spPr>
            <a:xfrm flipV="1">
              <a:off x="1508857"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userDrawn="1"/>
          </p:nvCxnSpPr>
          <p:spPr>
            <a:xfrm flipV="1">
              <a:off x="1508857"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flipV="1">
              <a:off x="19659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userDrawn="1"/>
          </p:nvCxnSpPr>
          <p:spPr>
            <a:xfrm flipV="1">
              <a:off x="19659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userDrawn="1"/>
          </p:nvCxnSpPr>
          <p:spPr>
            <a:xfrm>
              <a:off x="9189720" y="16916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userDrawn="1"/>
          </p:nvCxnSpPr>
          <p:spPr>
            <a:xfrm>
              <a:off x="-137160" y="16916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userDrawn="1"/>
          </p:nvCxnSpPr>
          <p:spPr>
            <a:xfrm>
              <a:off x="9189720" y="9144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userDrawn="1"/>
          </p:nvCxnSpPr>
          <p:spPr>
            <a:xfrm>
              <a:off x="-137160" y="9144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pic>
        <p:nvPicPr>
          <p:cNvPr id="18" name="Picture 1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Tree>
    <p:extLst>
      <p:ext uri="{BB962C8B-B14F-4D97-AF65-F5344CB8AC3E}">
        <p14:creationId xmlns:p14="http://schemas.microsoft.com/office/powerpoint/2010/main" val="21272113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marL="452438" indent="-452438">
              <a:buSzPct val="100000"/>
              <a:buFont typeface="+mj-lt"/>
              <a:buAutoNum type="arabicPeriod"/>
              <a:defRPr/>
            </a:lvl1pPr>
            <a:lvl2pPr marL="684213" indent="-231775">
              <a:defRPr/>
            </a:lvl2pPr>
            <a:lvl3pPr marL="914400" indent="-230188">
              <a:defRPr/>
            </a:lvl3pPr>
            <a:lvl4pPr marL="1146175" indent="-231775">
              <a:defRPr/>
            </a:lvl4pPr>
            <a:lvl5pPr marL="1368425" indent="-22225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p>
            <a:r>
              <a:rPr lang="en-GB" smtClean="0"/>
              <a:t>Confidential</a:t>
            </a:r>
            <a:endParaRPr lang="en-US" dirty="0"/>
          </a:p>
        </p:txBody>
      </p:sp>
      <p:sp>
        <p:nvSpPr>
          <p:cNvPr id="5" name="Slide Number Placeholder 4"/>
          <p:cNvSpPr>
            <a:spLocks noGrp="1"/>
          </p:cNvSpPr>
          <p:nvPr>
            <p:ph type="sldNum" sz="quarter" idx="11"/>
          </p:nvPr>
        </p:nvSpPr>
        <p:spPr/>
        <p:txBody>
          <a:bodyPr/>
          <a:lstStyle/>
          <a:p>
            <a:fld id="{47547CF9-5B10-D24F-A8D7-45A9778164F7}" type="slidenum">
              <a:rPr lang="uk-UA" smtClean="0"/>
              <a:pPr/>
              <a:t>‹#›</a:t>
            </a:fld>
            <a:endParaRPr lang="uk-UA" dirty="0"/>
          </a:p>
        </p:txBody>
      </p:sp>
    </p:spTree>
    <p:extLst>
      <p:ext uri="{BB962C8B-B14F-4D97-AF65-F5344CB8AC3E}">
        <p14:creationId xmlns:p14="http://schemas.microsoft.com/office/powerpoint/2010/main" val="4063075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10"/>
          </p:nvPr>
        </p:nvSpPr>
        <p:spPr/>
        <p:txBody>
          <a:bodyPr/>
          <a:lstStyle/>
          <a:p>
            <a:r>
              <a:rPr lang="en-GB" smtClean="0"/>
              <a:t>Confidential</a:t>
            </a:r>
            <a:endParaRPr lang="en-US" dirty="0"/>
          </a:p>
        </p:txBody>
      </p:sp>
      <p:sp>
        <p:nvSpPr>
          <p:cNvPr id="5" name="Slide Number Placeholder 4"/>
          <p:cNvSpPr>
            <a:spLocks noGrp="1"/>
          </p:cNvSpPr>
          <p:nvPr>
            <p:ph type="sldNum" sz="quarter" idx="11"/>
          </p:nvPr>
        </p:nvSpPr>
        <p:spPr/>
        <p:txBody>
          <a:bodyPr/>
          <a:lstStyle/>
          <a:p>
            <a:fld id="{47547CF9-5B10-D24F-A8D7-45A9778164F7}" type="slidenum">
              <a:rPr lang="uk-UA" smtClean="0"/>
              <a:pPr/>
              <a:t>‹#›</a:t>
            </a:fld>
            <a:endParaRPr lang="uk-UA" dirty="0"/>
          </a:p>
        </p:txBody>
      </p:sp>
    </p:spTree>
    <p:extLst>
      <p:ext uri="{BB962C8B-B14F-4D97-AF65-F5344CB8AC3E}">
        <p14:creationId xmlns:p14="http://schemas.microsoft.com/office/powerpoint/2010/main" val="42783672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85800" y="1508761"/>
            <a:ext cx="3794760" cy="4525328"/>
          </a:xfrm>
        </p:spPr>
        <p:txBody>
          <a:bodyPr>
            <a:normAutofit/>
          </a:bodyPr>
          <a:lstStyle>
            <a:lvl1pPr>
              <a:defRPr sz="24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3440" y="1508761"/>
            <a:ext cx="3794760" cy="4525328"/>
          </a:xfrm>
        </p:spPr>
        <p:txBody>
          <a:bodyPr>
            <a:normAutofit/>
          </a:bodyPr>
          <a:lstStyle>
            <a:lvl1pPr>
              <a:defRPr sz="24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685800" y="457200"/>
            <a:ext cx="7772400" cy="960120"/>
          </a:xfrm>
        </p:spPr>
        <p:txBody>
          <a:bodyPr/>
          <a:lstStyle/>
          <a:p>
            <a:r>
              <a:rPr lang="en-US" dirty="0" smtClean="0"/>
              <a:t>Click to edit Master title style</a:t>
            </a:r>
            <a:endParaRPr lang="en-US" dirty="0"/>
          </a:p>
        </p:txBody>
      </p:sp>
      <p:sp>
        <p:nvSpPr>
          <p:cNvPr id="5" name="Footer Placeholder 4"/>
          <p:cNvSpPr>
            <a:spLocks noGrp="1"/>
          </p:cNvSpPr>
          <p:nvPr>
            <p:ph type="ftr" sz="quarter" idx="10"/>
          </p:nvPr>
        </p:nvSpPr>
        <p:spPr/>
        <p:txBody>
          <a:bodyPr/>
          <a:lstStyle/>
          <a:p>
            <a:r>
              <a:rPr lang="en-GB" smtClean="0"/>
              <a:t>Confidential</a:t>
            </a:r>
            <a:endParaRPr lang="en-US" dirty="0"/>
          </a:p>
        </p:txBody>
      </p:sp>
      <p:sp>
        <p:nvSpPr>
          <p:cNvPr id="6" name="Slide Number Placeholder 5"/>
          <p:cNvSpPr>
            <a:spLocks noGrp="1"/>
          </p:cNvSpPr>
          <p:nvPr>
            <p:ph type="sldNum" sz="quarter" idx="11"/>
          </p:nvPr>
        </p:nvSpPr>
        <p:spPr/>
        <p:txBody>
          <a:bodyPr/>
          <a:lstStyle/>
          <a:p>
            <a:fld id="{47547CF9-5B10-D24F-A8D7-45A9778164F7}" type="slidenum">
              <a:rPr lang="uk-UA" smtClean="0"/>
              <a:pPr/>
              <a:t>‹#›</a:t>
            </a:fld>
            <a:endParaRPr lang="uk-UA" dirty="0"/>
          </a:p>
        </p:txBody>
      </p:sp>
    </p:spTree>
    <p:extLst>
      <p:ext uri="{BB962C8B-B14F-4D97-AF65-F5344CB8AC3E}">
        <p14:creationId xmlns:p14="http://schemas.microsoft.com/office/powerpoint/2010/main" val="11469757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Text and 1 Picture">
    <p:spTree>
      <p:nvGrpSpPr>
        <p:cNvPr id="1" name=""/>
        <p:cNvGrpSpPr/>
        <p:nvPr/>
      </p:nvGrpSpPr>
      <p:grpSpPr>
        <a:xfrm>
          <a:off x="0" y="0"/>
          <a:ext cx="0" cy="0"/>
          <a:chOff x="0" y="0"/>
          <a:chExt cx="0" cy="0"/>
        </a:xfrm>
      </p:grpSpPr>
      <p:sp>
        <p:nvSpPr>
          <p:cNvPr id="7" name="Text Placeholder 7"/>
          <p:cNvSpPr>
            <a:spLocks noGrp="1"/>
          </p:cNvSpPr>
          <p:nvPr>
            <p:ph type="body" sz="quarter" idx="13" hasCustomPrompt="1"/>
          </p:nvPr>
        </p:nvSpPr>
        <p:spPr>
          <a:xfrm>
            <a:off x="4663440" y="5623561"/>
            <a:ext cx="379476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8" name="Content Placeholder 2"/>
          <p:cNvSpPr>
            <a:spLocks noGrp="1"/>
          </p:cNvSpPr>
          <p:nvPr>
            <p:ph sz="half" idx="1"/>
          </p:nvPr>
        </p:nvSpPr>
        <p:spPr>
          <a:xfrm>
            <a:off x="685800" y="1508761"/>
            <a:ext cx="3794760" cy="4525328"/>
          </a:xfrm>
        </p:spPr>
        <p:txBody>
          <a:bodyPr>
            <a:normAutofit/>
          </a:bodyPr>
          <a:lstStyle>
            <a:lvl1pPr>
              <a:defRPr sz="2400"/>
            </a:lvl1pPr>
            <a:lvl2pPr>
              <a:defRPr sz="18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685800" y="457200"/>
            <a:ext cx="7772400" cy="960120"/>
          </a:xfrm>
        </p:spPr>
        <p:txBody>
          <a:bodyPr/>
          <a:lstStyle/>
          <a:p>
            <a:r>
              <a:rPr lang="en-US" dirty="0" smtClean="0"/>
              <a:t>Click to edit Master title style</a:t>
            </a:r>
            <a:endParaRPr lang="en-US" dirty="0"/>
          </a:p>
        </p:txBody>
      </p:sp>
      <p:sp>
        <p:nvSpPr>
          <p:cNvPr id="3" name="Footer Placeholder 2"/>
          <p:cNvSpPr>
            <a:spLocks noGrp="1"/>
          </p:cNvSpPr>
          <p:nvPr>
            <p:ph type="ftr" sz="quarter" idx="15"/>
          </p:nvPr>
        </p:nvSpPr>
        <p:spPr/>
        <p:txBody>
          <a:bodyPr/>
          <a:lstStyle/>
          <a:p>
            <a:r>
              <a:rPr lang="en-GB" smtClean="0"/>
              <a:t>Confidential</a:t>
            </a:r>
            <a:endParaRPr lang="en-US" dirty="0"/>
          </a:p>
        </p:txBody>
      </p:sp>
      <p:sp>
        <p:nvSpPr>
          <p:cNvPr id="4" name="Slide Number Placeholder 3"/>
          <p:cNvSpPr>
            <a:spLocks noGrp="1"/>
          </p:cNvSpPr>
          <p:nvPr>
            <p:ph type="sldNum" sz="quarter" idx="16"/>
          </p:nvPr>
        </p:nvSpPr>
        <p:spPr/>
        <p:txBody>
          <a:bodyPr/>
          <a:lstStyle/>
          <a:p>
            <a:fld id="{47547CF9-5B10-D24F-A8D7-45A9778164F7}" type="slidenum">
              <a:rPr lang="uk-UA" smtClean="0"/>
              <a:pPr/>
              <a:t>‹#›</a:t>
            </a:fld>
            <a:endParaRPr lang="uk-UA" dirty="0"/>
          </a:p>
        </p:txBody>
      </p:sp>
      <p:sp>
        <p:nvSpPr>
          <p:cNvPr id="11" name="Content Placeholder 2"/>
          <p:cNvSpPr>
            <a:spLocks noGrp="1"/>
          </p:cNvSpPr>
          <p:nvPr>
            <p:ph sz="half" idx="17" hasCustomPrompt="1"/>
          </p:nvPr>
        </p:nvSpPr>
        <p:spPr>
          <a:xfrm>
            <a:off x="4663440" y="1508761"/>
            <a:ext cx="3794760" cy="4023359"/>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Tree>
    <p:extLst>
      <p:ext uri="{BB962C8B-B14F-4D97-AF65-F5344CB8AC3E}">
        <p14:creationId xmlns:p14="http://schemas.microsoft.com/office/powerpoint/2010/main" val="738342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1 Pictur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6" name="Text Placeholder 7"/>
          <p:cNvSpPr>
            <a:spLocks noGrp="1"/>
          </p:cNvSpPr>
          <p:nvPr>
            <p:ph type="body" sz="quarter" idx="12" hasCustomPrompt="1"/>
          </p:nvPr>
        </p:nvSpPr>
        <p:spPr>
          <a:xfrm>
            <a:off x="685800" y="1508761"/>
            <a:ext cx="7772400" cy="453839"/>
          </a:xfrm>
        </p:spPr>
        <p:txBody>
          <a:bodyPr anchor="t" anchorCtr="0">
            <a:normAutofit/>
          </a:bodyPr>
          <a:lstStyle>
            <a:lvl1pPr marL="0" indent="0">
              <a:spcBef>
                <a:spcPts val="0"/>
              </a:spcBef>
              <a:buFont typeface="Arial"/>
              <a:buNone/>
              <a:defRPr sz="2400" b="0" baseline="0">
                <a:solidFill>
                  <a:srgbClr val="000000"/>
                </a:solidFill>
              </a:defRPr>
            </a:lvl1pPr>
            <a:lvl2pPr marL="0" indent="0">
              <a:spcBef>
                <a:spcPts val="0"/>
              </a:spcBef>
              <a:buFont typeface="Arial"/>
              <a:buNone/>
              <a:defRPr sz="2400" b="0">
                <a:solidFill>
                  <a:srgbClr val="000000"/>
                </a:solidFill>
              </a:defRPr>
            </a:lvl2pPr>
            <a:lvl3pPr marL="0" indent="0">
              <a:spcBef>
                <a:spcPts val="0"/>
              </a:spcBef>
              <a:buFont typeface="Arial"/>
              <a:buNone/>
              <a:defRPr sz="2400" b="0">
                <a:solidFill>
                  <a:srgbClr val="000000"/>
                </a:solidFill>
              </a:defRPr>
            </a:lvl3pPr>
            <a:lvl4pPr marL="0" indent="0">
              <a:spcBef>
                <a:spcPts val="0"/>
              </a:spcBef>
              <a:buFont typeface="Arial"/>
              <a:buNone/>
              <a:defRPr sz="2400" b="0">
                <a:solidFill>
                  <a:srgbClr val="000000"/>
                </a:solidFill>
              </a:defRPr>
            </a:lvl4pPr>
            <a:lvl5pPr marL="0" indent="0">
              <a:spcBef>
                <a:spcPts val="0"/>
              </a:spcBef>
              <a:buFont typeface="Arial"/>
              <a:buNone/>
              <a:defRPr sz="2400" b="0">
                <a:solidFill>
                  <a:srgbClr val="000000"/>
                </a:solidFill>
              </a:defRPr>
            </a:lvl5pPr>
          </a:lstStyle>
          <a:p>
            <a:pPr lvl="0"/>
            <a:r>
              <a:rPr lang="en-US" dirty="0" smtClean="0"/>
              <a:t>Optional picture title</a:t>
            </a:r>
          </a:p>
        </p:txBody>
      </p:sp>
      <p:sp>
        <p:nvSpPr>
          <p:cNvPr id="8" name="Text Placeholder 7"/>
          <p:cNvSpPr>
            <a:spLocks noGrp="1"/>
          </p:cNvSpPr>
          <p:nvPr>
            <p:ph type="body" sz="quarter" idx="13" hasCustomPrompt="1"/>
          </p:nvPr>
        </p:nvSpPr>
        <p:spPr>
          <a:xfrm>
            <a:off x="685800" y="5623561"/>
            <a:ext cx="777240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3" name="Footer Placeholder 2"/>
          <p:cNvSpPr>
            <a:spLocks noGrp="1"/>
          </p:cNvSpPr>
          <p:nvPr>
            <p:ph type="ftr" sz="quarter" idx="14"/>
          </p:nvPr>
        </p:nvSpPr>
        <p:spPr/>
        <p:txBody>
          <a:bodyPr/>
          <a:lstStyle/>
          <a:p>
            <a:r>
              <a:rPr lang="en-GB" smtClean="0"/>
              <a:t>Confidential</a:t>
            </a:r>
            <a:endParaRPr lang="en-US" dirty="0"/>
          </a:p>
        </p:txBody>
      </p:sp>
      <p:sp>
        <p:nvSpPr>
          <p:cNvPr id="4" name="Slide Number Placeholder 3"/>
          <p:cNvSpPr>
            <a:spLocks noGrp="1"/>
          </p:cNvSpPr>
          <p:nvPr>
            <p:ph type="sldNum" sz="quarter" idx="15"/>
          </p:nvPr>
        </p:nvSpPr>
        <p:spPr/>
        <p:txBody>
          <a:bodyPr/>
          <a:lstStyle/>
          <a:p>
            <a:fld id="{47547CF9-5B10-D24F-A8D7-45A9778164F7}" type="slidenum">
              <a:rPr lang="uk-UA" smtClean="0"/>
              <a:pPr/>
              <a:t>‹#›</a:t>
            </a:fld>
            <a:endParaRPr lang="uk-UA" dirty="0"/>
          </a:p>
        </p:txBody>
      </p:sp>
      <p:sp>
        <p:nvSpPr>
          <p:cNvPr id="9" name="Content Placeholder 2"/>
          <p:cNvSpPr>
            <a:spLocks noGrp="1"/>
          </p:cNvSpPr>
          <p:nvPr>
            <p:ph sz="half" idx="17" hasCustomPrompt="1"/>
          </p:nvPr>
        </p:nvSpPr>
        <p:spPr>
          <a:xfrm>
            <a:off x="685800" y="2057400"/>
            <a:ext cx="777240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Tree>
    <p:extLst>
      <p:ext uri="{BB962C8B-B14F-4D97-AF65-F5344CB8AC3E}">
        <p14:creationId xmlns:p14="http://schemas.microsoft.com/office/powerpoint/2010/main" val="2662087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Pictures">
    <p:spTree>
      <p:nvGrpSpPr>
        <p:cNvPr id="1" name=""/>
        <p:cNvGrpSpPr/>
        <p:nvPr/>
      </p:nvGrpSpPr>
      <p:grpSpPr>
        <a:xfrm>
          <a:off x="0" y="0"/>
          <a:ext cx="0" cy="0"/>
          <a:chOff x="0" y="0"/>
          <a:chExt cx="0" cy="0"/>
        </a:xfrm>
      </p:grpSpPr>
      <p:sp>
        <p:nvSpPr>
          <p:cNvPr id="12" name="Text Placeholder 7"/>
          <p:cNvSpPr>
            <a:spLocks noGrp="1"/>
          </p:cNvSpPr>
          <p:nvPr>
            <p:ph type="body" sz="quarter" idx="13" hasCustomPrompt="1"/>
          </p:nvPr>
        </p:nvSpPr>
        <p:spPr>
          <a:xfrm>
            <a:off x="685800" y="5623561"/>
            <a:ext cx="379476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13" name="Text Placeholder 7"/>
          <p:cNvSpPr>
            <a:spLocks noGrp="1"/>
          </p:cNvSpPr>
          <p:nvPr>
            <p:ph type="body" sz="quarter" idx="15" hasCustomPrompt="1"/>
          </p:nvPr>
        </p:nvSpPr>
        <p:spPr>
          <a:xfrm>
            <a:off x="4663440" y="5623561"/>
            <a:ext cx="379476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2" name="Title 1"/>
          <p:cNvSpPr>
            <a:spLocks noGrp="1"/>
          </p:cNvSpPr>
          <p:nvPr>
            <p:ph type="title"/>
          </p:nvPr>
        </p:nvSpPr>
        <p:spPr/>
        <p:txBody>
          <a:bodyPr/>
          <a:lstStyle/>
          <a:p>
            <a:r>
              <a:rPr lang="en-US" dirty="0" smtClean="0"/>
              <a:t>Click to edit Master title style</a:t>
            </a:r>
            <a:endParaRPr lang="en-US" dirty="0"/>
          </a:p>
        </p:txBody>
      </p:sp>
      <p:sp>
        <p:nvSpPr>
          <p:cNvPr id="9" name="Text Placeholder 7"/>
          <p:cNvSpPr>
            <a:spLocks noGrp="1"/>
          </p:cNvSpPr>
          <p:nvPr>
            <p:ph type="body" sz="quarter" idx="12" hasCustomPrompt="1"/>
          </p:nvPr>
        </p:nvSpPr>
        <p:spPr>
          <a:xfrm>
            <a:off x="685800" y="1508761"/>
            <a:ext cx="7772400" cy="453839"/>
          </a:xfrm>
        </p:spPr>
        <p:txBody>
          <a:bodyPr anchor="t" anchorCtr="0">
            <a:normAutofit/>
          </a:bodyPr>
          <a:lstStyle>
            <a:lvl1pPr marL="0" indent="0">
              <a:spcBef>
                <a:spcPts val="0"/>
              </a:spcBef>
              <a:buFont typeface="Arial"/>
              <a:buNone/>
              <a:defRPr sz="2400" b="0" baseline="0">
                <a:solidFill>
                  <a:srgbClr val="000000"/>
                </a:solidFill>
              </a:defRPr>
            </a:lvl1pPr>
            <a:lvl2pPr marL="0" indent="0">
              <a:spcBef>
                <a:spcPts val="0"/>
              </a:spcBef>
              <a:buFont typeface="Arial"/>
              <a:buNone/>
              <a:defRPr sz="2400" b="0">
                <a:solidFill>
                  <a:srgbClr val="000000"/>
                </a:solidFill>
              </a:defRPr>
            </a:lvl2pPr>
            <a:lvl3pPr marL="0" indent="0">
              <a:spcBef>
                <a:spcPts val="0"/>
              </a:spcBef>
              <a:buFont typeface="Arial"/>
              <a:buNone/>
              <a:defRPr sz="2400" b="0">
                <a:solidFill>
                  <a:srgbClr val="000000"/>
                </a:solidFill>
              </a:defRPr>
            </a:lvl3pPr>
            <a:lvl4pPr marL="0" indent="0">
              <a:spcBef>
                <a:spcPts val="0"/>
              </a:spcBef>
              <a:buFont typeface="Arial"/>
              <a:buNone/>
              <a:defRPr sz="2400" b="0">
                <a:solidFill>
                  <a:srgbClr val="000000"/>
                </a:solidFill>
              </a:defRPr>
            </a:lvl4pPr>
            <a:lvl5pPr marL="0" indent="0">
              <a:spcBef>
                <a:spcPts val="0"/>
              </a:spcBef>
              <a:buFont typeface="Arial"/>
              <a:buNone/>
              <a:defRPr sz="2400" b="0">
                <a:solidFill>
                  <a:srgbClr val="000000"/>
                </a:solidFill>
              </a:defRPr>
            </a:lvl5pPr>
          </a:lstStyle>
          <a:p>
            <a:pPr lvl="0"/>
            <a:r>
              <a:rPr lang="en-US" dirty="0" smtClean="0"/>
              <a:t>Optional picture title</a:t>
            </a:r>
          </a:p>
        </p:txBody>
      </p:sp>
      <p:sp>
        <p:nvSpPr>
          <p:cNvPr id="3" name="Footer Placeholder 2"/>
          <p:cNvSpPr>
            <a:spLocks noGrp="1"/>
          </p:cNvSpPr>
          <p:nvPr>
            <p:ph type="ftr" sz="quarter" idx="16"/>
          </p:nvPr>
        </p:nvSpPr>
        <p:spPr/>
        <p:txBody>
          <a:bodyPr/>
          <a:lstStyle/>
          <a:p>
            <a:r>
              <a:rPr lang="en-GB" smtClean="0"/>
              <a:t>Confidential</a:t>
            </a:r>
            <a:endParaRPr lang="en-US" dirty="0"/>
          </a:p>
        </p:txBody>
      </p:sp>
      <p:sp>
        <p:nvSpPr>
          <p:cNvPr id="4" name="Slide Number Placeholder 3"/>
          <p:cNvSpPr>
            <a:spLocks noGrp="1"/>
          </p:cNvSpPr>
          <p:nvPr>
            <p:ph type="sldNum" sz="quarter" idx="17"/>
          </p:nvPr>
        </p:nvSpPr>
        <p:spPr/>
        <p:txBody>
          <a:bodyPr/>
          <a:lstStyle/>
          <a:p>
            <a:fld id="{47547CF9-5B10-D24F-A8D7-45A9778164F7}" type="slidenum">
              <a:rPr lang="uk-UA" smtClean="0"/>
              <a:pPr/>
              <a:t>‹#›</a:t>
            </a:fld>
            <a:endParaRPr lang="uk-UA" dirty="0"/>
          </a:p>
        </p:txBody>
      </p:sp>
      <p:sp>
        <p:nvSpPr>
          <p:cNvPr id="14" name="Content Placeholder 2"/>
          <p:cNvSpPr>
            <a:spLocks noGrp="1"/>
          </p:cNvSpPr>
          <p:nvPr>
            <p:ph sz="half" idx="18" hasCustomPrompt="1"/>
          </p:nvPr>
        </p:nvSpPr>
        <p:spPr>
          <a:xfrm>
            <a:off x="685800" y="2057400"/>
            <a:ext cx="379476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
        <p:nvSpPr>
          <p:cNvPr id="15" name="Content Placeholder 2"/>
          <p:cNvSpPr>
            <a:spLocks noGrp="1"/>
          </p:cNvSpPr>
          <p:nvPr>
            <p:ph sz="half" idx="19" hasCustomPrompt="1"/>
          </p:nvPr>
        </p:nvSpPr>
        <p:spPr>
          <a:xfrm>
            <a:off x="4663440" y="2057400"/>
            <a:ext cx="379476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Tree>
    <p:extLst>
      <p:ext uri="{BB962C8B-B14F-4D97-AF65-F5344CB8AC3E}">
        <p14:creationId xmlns:p14="http://schemas.microsoft.com/office/powerpoint/2010/main" val="36236452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3 Pictures">
    <p:spTree>
      <p:nvGrpSpPr>
        <p:cNvPr id="1" name=""/>
        <p:cNvGrpSpPr/>
        <p:nvPr/>
      </p:nvGrpSpPr>
      <p:grpSpPr>
        <a:xfrm>
          <a:off x="0" y="0"/>
          <a:ext cx="0" cy="0"/>
          <a:chOff x="0" y="0"/>
          <a:chExt cx="0" cy="0"/>
        </a:xfrm>
      </p:grpSpPr>
      <p:sp>
        <p:nvSpPr>
          <p:cNvPr id="16" name="Text Placeholder 7"/>
          <p:cNvSpPr>
            <a:spLocks noGrp="1"/>
          </p:cNvSpPr>
          <p:nvPr>
            <p:ph type="body" sz="quarter" idx="13" hasCustomPrompt="1"/>
          </p:nvPr>
        </p:nvSpPr>
        <p:spPr>
          <a:xfrm>
            <a:off x="685800" y="5623561"/>
            <a:ext cx="246888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17" name="Text Placeholder 7"/>
          <p:cNvSpPr>
            <a:spLocks noGrp="1"/>
          </p:cNvSpPr>
          <p:nvPr>
            <p:ph type="body" sz="quarter" idx="18" hasCustomPrompt="1"/>
          </p:nvPr>
        </p:nvSpPr>
        <p:spPr>
          <a:xfrm>
            <a:off x="3337560" y="5623561"/>
            <a:ext cx="246888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18" name="Text Placeholder 7"/>
          <p:cNvSpPr>
            <a:spLocks noGrp="1"/>
          </p:cNvSpPr>
          <p:nvPr>
            <p:ph type="body" sz="quarter" idx="19" hasCustomPrompt="1"/>
          </p:nvPr>
        </p:nvSpPr>
        <p:spPr>
          <a:xfrm>
            <a:off x="5989320" y="5623561"/>
            <a:ext cx="2468880" cy="410528"/>
          </a:xfrm>
        </p:spPr>
        <p:txBody>
          <a:bodyPr anchor="t" anchorCtr="0">
            <a:noAutofit/>
          </a:bodyPr>
          <a:lstStyle>
            <a:lvl1pPr marL="0" indent="0">
              <a:spcBef>
                <a:spcPts val="0"/>
              </a:spcBef>
              <a:buFont typeface="Arial"/>
              <a:buNone/>
              <a:defRPr sz="1200" b="1" baseline="0">
                <a:solidFill>
                  <a:srgbClr val="000000"/>
                </a:solidFill>
              </a:defRPr>
            </a:lvl1pPr>
            <a:lvl2pPr marL="0" indent="0">
              <a:spcBef>
                <a:spcPts val="0"/>
              </a:spcBef>
              <a:buFont typeface="Arial"/>
              <a:buNone/>
              <a:defRPr sz="1200" b="1">
                <a:solidFill>
                  <a:srgbClr val="000000"/>
                </a:solidFill>
              </a:defRPr>
            </a:lvl2pPr>
            <a:lvl3pPr marL="0" indent="0">
              <a:spcBef>
                <a:spcPts val="0"/>
              </a:spcBef>
              <a:buFont typeface="Arial"/>
              <a:buNone/>
              <a:defRPr sz="1200" b="1">
                <a:solidFill>
                  <a:srgbClr val="000000"/>
                </a:solidFill>
              </a:defRPr>
            </a:lvl3pPr>
            <a:lvl4pPr marL="0" indent="0">
              <a:spcBef>
                <a:spcPts val="0"/>
              </a:spcBef>
              <a:buFont typeface="Arial"/>
              <a:buNone/>
              <a:defRPr sz="1200" b="1">
                <a:solidFill>
                  <a:srgbClr val="000000"/>
                </a:solidFill>
              </a:defRPr>
            </a:lvl4pPr>
            <a:lvl5pPr marL="0" indent="0">
              <a:spcBef>
                <a:spcPts val="0"/>
              </a:spcBef>
              <a:buFont typeface="Arial"/>
              <a:buNone/>
              <a:defRPr sz="1200" b="1">
                <a:solidFill>
                  <a:srgbClr val="000000"/>
                </a:solidFill>
              </a:defRPr>
            </a:lvl5pPr>
          </a:lstStyle>
          <a:p>
            <a:pPr lvl="0"/>
            <a:r>
              <a:rPr lang="en-US" dirty="0" smtClean="0"/>
              <a:t>Optional picture caption</a:t>
            </a:r>
          </a:p>
        </p:txBody>
      </p:sp>
      <p:sp>
        <p:nvSpPr>
          <p:cNvPr id="4" name="Title 3"/>
          <p:cNvSpPr>
            <a:spLocks noGrp="1"/>
          </p:cNvSpPr>
          <p:nvPr>
            <p:ph type="title"/>
          </p:nvPr>
        </p:nvSpPr>
        <p:spPr/>
        <p:txBody>
          <a:bodyPr/>
          <a:lstStyle/>
          <a:p>
            <a:r>
              <a:rPr lang="en-US" dirty="0" smtClean="0"/>
              <a:t>Click to edit Master title style</a:t>
            </a:r>
            <a:endParaRPr lang="en-US" dirty="0"/>
          </a:p>
        </p:txBody>
      </p:sp>
      <p:sp>
        <p:nvSpPr>
          <p:cNvPr id="12" name="Text Placeholder 7"/>
          <p:cNvSpPr>
            <a:spLocks noGrp="1"/>
          </p:cNvSpPr>
          <p:nvPr>
            <p:ph type="body" sz="quarter" idx="12" hasCustomPrompt="1"/>
          </p:nvPr>
        </p:nvSpPr>
        <p:spPr>
          <a:xfrm>
            <a:off x="685800" y="1508761"/>
            <a:ext cx="7772400" cy="453839"/>
          </a:xfrm>
        </p:spPr>
        <p:txBody>
          <a:bodyPr anchor="t" anchorCtr="0">
            <a:normAutofit/>
          </a:bodyPr>
          <a:lstStyle>
            <a:lvl1pPr marL="0" indent="0">
              <a:spcBef>
                <a:spcPts val="0"/>
              </a:spcBef>
              <a:buFont typeface="Arial"/>
              <a:buNone/>
              <a:defRPr sz="2400" b="0" baseline="0">
                <a:solidFill>
                  <a:srgbClr val="000000"/>
                </a:solidFill>
              </a:defRPr>
            </a:lvl1pPr>
            <a:lvl2pPr marL="0" indent="0">
              <a:spcBef>
                <a:spcPts val="0"/>
              </a:spcBef>
              <a:buFont typeface="Arial"/>
              <a:buNone/>
              <a:defRPr sz="2400" b="0">
                <a:solidFill>
                  <a:srgbClr val="000000"/>
                </a:solidFill>
              </a:defRPr>
            </a:lvl2pPr>
            <a:lvl3pPr marL="0" indent="0">
              <a:spcBef>
                <a:spcPts val="0"/>
              </a:spcBef>
              <a:buFont typeface="Arial"/>
              <a:buNone/>
              <a:defRPr sz="2400" b="0">
                <a:solidFill>
                  <a:srgbClr val="000000"/>
                </a:solidFill>
              </a:defRPr>
            </a:lvl3pPr>
            <a:lvl4pPr marL="0" indent="0">
              <a:spcBef>
                <a:spcPts val="0"/>
              </a:spcBef>
              <a:buFont typeface="Arial"/>
              <a:buNone/>
              <a:defRPr sz="2400" b="0">
                <a:solidFill>
                  <a:srgbClr val="000000"/>
                </a:solidFill>
              </a:defRPr>
            </a:lvl4pPr>
            <a:lvl5pPr marL="0" indent="0">
              <a:spcBef>
                <a:spcPts val="0"/>
              </a:spcBef>
              <a:buFont typeface="Arial"/>
              <a:buNone/>
              <a:defRPr sz="2400" b="0">
                <a:solidFill>
                  <a:srgbClr val="000000"/>
                </a:solidFill>
              </a:defRPr>
            </a:lvl5pPr>
          </a:lstStyle>
          <a:p>
            <a:pPr lvl="0"/>
            <a:r>
              <a:rPr lang="en-US" dirty="0" smtClean="0"/>
              <a:t>Optional picture title</a:t>
            </a:r>
          </a:p>
        </p:txBody>
      </p:sp>
      <p:sp>
        <p:nvSpPr>
          <p:cNvPr id="2" name="Footer Placeholder 1"/>
          <p:cNvSpPr>
            <a:spLocks noGrp="1"/>
          </p:cNvSpPr>
          <p:nvPr>
            <p:ph type="ftr" sz="quarter" idx="20"/>
          </p:nvPr>
        </p:nvSpPr>
        <p:spPr/>
        <p:txBody>
          <a:bodyPr/>
          <a:lstStyle/>
          <a:p>
            <a:r>
              <a:rPr lang="en-GB" smtClean="0"/>
              <a:t>Confidential</a:t>
            </a:r>
            <a:endParaRPr lang="en-US" dirty="0"/>
          </a:p>
        </p:txBody>
      </p:sp>
      <p:sp>
        <p:nvSpPr>
          <p:cNvPr id="3" name="Slide Number Placeholder 2"/>
          <p:cNvSpPr>
            <a:spLocks noGrp="1"/>
          </p:cNvSpPr>
          <p:nvPr>
            <p:ph type="sldNum" sz="quarter" idx="21"/>
          </p:nvPr>
        </p:nvSpPr>
        <p:spPr/>
        <p:txBody>
          <a:bodyPr/>
          <a:lstStyle/>
          <a:p>
            <a:fld id="{47547CF9-5B10-D24F-A8D7-45A9778164F7}" type="slidenum">
              <a:rPr lang="uk-UA" smtClean="0"/>
              <a:pPr/>
              <a:t>‹#›</a:t>
            </a:fld>
            <a:endParaRPr lang="uk-UA" dirty="0"/>
          </a:p>
        </p:txBody>
      </p:sp>
      <p:sp>
        <p:nvSpPr>
          <p:cNvPr id="19" name="Content Placeholder 2"/>
          <p:cNvSpPr>
            <a:spLocks noGrp="1"/>
          </p:cNvSpPr>
          <p:nvPr>
            <p:ph sz="half" idx="22" hasCustomPrompt="1"/>
          </p:nvPr>
        </p:nvSpPr>
        <p:spPr>
          <a:xfrm>
            <a:off x="685800" y="2057400"/>
            <a:ext cx="246888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
        <p:nvSpPr>
          <p:cNvPr id="20" name="Content Placeholder 2"/>
          <p:cNvSpPr>
            <a:spLocks noGrp="1"/>
          </p:cNvSpPr>
          <p:nvPr>
            <p:ph sz="half" idx="23" hasCustomPrompt="1"/>
          </p:nvPr>
        </p:nvSpPr>
        <p:spPr>
          <a:xfrm>
            <a:off x="3337560" y="2057400"/>
            <a:ext cx="246888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
        <p:nvSpPr>
          <p:cNvPr id="21" name="Content Placeholder 2"/>
          <p:cNvSpPr>
            <a:spLocks noGrp="1"/>
          </p:cNvSpPr>
          <p:nvPr>
            <p:ph sz="half" idx="24" hasCustomPrompt="1"/>
          </p:nvPr>
        </p:nvSpPr>
        <p:spPr>
          <a:xfrm>
            <a:off x="5989320" y="2057400"/>
            <a:ext cx="2468880" cy="3474720"/>
          </a:xfrm>
          <a:solidFill>
            <a:srgbClr val="CCCCCC"/>
          </a:solidFill>
        </p:spPr>
        <p:txBody>
          <a:bodyPr anchor="ctr" anchorCtr="0">
            <a:normAutofit/>
          </a:bodyPr>
          <a:lstStyle>
            <a:lvl1pPr marL="0" indent="0" algn="ctr">
              <a:spcBef>
                <a:spcPts val="0"/>
              </a:spcBef>
              <a:buNone/>
              <a:defRPr sz="1200"/>
            </a:lvl1pPr>
            <a:lvl2pPr marL="0" indent="0" algn="ctr">
              <a:spcBef>
                <a:spcPts val="0"/>
              </a:spcBef>
              <a:buNone/>
              <a:defRPr sz="1200"/>
            </a:lvl2pPr>
            <a:lvl3pPr marL="0" indent="0" algn="ctr">
              <a:spcBef>
                <a:spcPts val="0"/>
              </a:spcBef>
              <a:buNone/>
              <a:defRPr sz="1200"/>
            </a:lvl3pPr>
            <a:lvl4pPr marL="0" indent="0" algn="ctr">
              <a:spcBef>
                <a:spcPts val="0"/>
              </a:spcBef>
              <a:buNone/>
              <a:defRPr sz="1200"/>
            </a:lvl4pPr>
            <a:lvl5pPr marL="0" indent="0" algn="ctr">
              <a:spcBef>
                <a:spcPts val="0"/>
              </a:spcBef>
              <a:buNone/>
              <a:defRPr sz="1200"/>
            </a:lvl5pPr>
            <a:lvl6pPr>
              <a:defRPr sz="1800"/>
            </a:lvl6pPr>
            <a:lvl7pPr>
              <a:defRPr sz="1800"/>
            </a:lvl7pPr>
            <a:lvl8pPr>
              <a:defRPr sz="1800"/>
            </a:lvl8pPr>
            <a:lvl9pPr>
              <a:defRPr sz="1800"/>
            </a:lvl9pPr>
          </a:lstStyle>
          <a:p>
            <a:pPr lvl="0"/>
            <a:r>
              <a:rPr lang="en-US" dirty="0" smtClean="0"/>
              <a:t>Insert picture. Get approved pictures at http://</a:t>
            </a:r>
            <a:r>
              <a:rPr lang="en-US" dirty="0" err="1" smtClean="0"/>
              <a:t>www.novartisbrandlab.com</a:t>
            </a:r>
            <a:r>
              <a:rPr lang="en-US" dirty="0" smtClean="0"/>
              <a:t>/resources/library</a:t>
            </a:r>
            <a:endParaRPr lang="en-US" dirty="0"/>
          </a:p>
        </p:txBody>
      </p:sp>
    </p:spTree>
    <p:extLst>
      <p:ext uri="{BB962C8B-B14F-4D97-AF65-F5344CB8AC3E}">
        <p14:creationId xmlns:p14="http://schemas.microsoft.com/office/powerpoint/2010/main" val="1193407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457200"/>
            <a:ext cx="7772400" cy="960120"/>
          </a:xfrm>
          <a:prstGeom prst="rect">
            <a:avLst/>
          </a:prstGeom>
        </p:spPr>
        <p:txBody>
          <a:bodyPr vert="horz" lIns="0" tIns="0" rIns="0" bIns="0" rtlCol="0" anchor="t" anchorCtr="0">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685800" y="1508760"/>
            <a:ext cx="7772400" cy="4526280"/>
          </a:xfrm>
          <a:prstGeom prst="rect">
            <a:avLst/>
          </a:prstGeom>
        </p:spPr>
        <p:txBody>
          <a:bodyPr vert="horz" lIns="0" tIns="0" rIns="0" bIns="0" spcCol="18288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pic>
        <p:nvPicPr>
          <p:cNvPr id="9" name="Picture 8"/>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6830568" y="6266013"/>
            <a:ext cx="1645919" cy="300519"/>
          </a:xfrm>
          <a:prstGeom prst="rect">
            <a:avLst/>
          </a:prstGeom>
        </p:spPr>
      </p:pic>
      <p:sp>
        <p:nvSpPr>
          <p:cNvPr id="10" name="Footer Placeholder 4"/>
          <p:cNvSpPr txBox="1">
            <a:spLocks/>
          </p:cNvSpPr>
          <p:nvPr/>
        </p:nvSpPr>
        <p:spPr>
          <a:xfrm>
            <a:off x="685800" y="6350635"/>
            <a:ext cx="5943600" cy="228600"/>
          </a:xfrm>
          <a:prstGeom prst="rect">
            <a:avLst/>
          </a:prstGeom>
        </p:spPr>
        <p:txBody>
          <a:bodyPr vert="horz" lIns="0" tIns="0" rIns="0" bIns="0" rtlCol="0" anchor="b" anchorCtr="0"/>
          <a:lstStyle>
            <a:defPPr>
              <a:defRPr lang="en-US"/>
            </a:defPPr>
            <a:lvl1pPr marL="0" algn="l" defTabSz="914400" rtl="0" eaLnBrk="1" latinLnBrk="0" hangingPunct="1">
              <a:defRPr sz="1000" b="1" kern="1200">
                <a:solidFill>
                  <a:srgbClr val="0460A9"/>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200" dirty="0" smtClean="0">
                <a:solidFill>
                  <a:schemeClr val="accent1"/>
                </a:solidFill>
              </a:rPr>
              <a:t>Business or Operating Unit/Franchise or Department</a:t>
            </a:r>
            <a:endParaRPr lang="en-US" sz="1200" dirty="0">
              <a:solidFill>
                <a:schemeClr val="accent1"/>
              </a:solidFill>
            </a:endParaRPr>
          </a:p>
        </p:txBody>
      </p:sp>
      <p:grpSp>
        <p:nvGrpSpPr>
          <p:cNvPr id="20" name="Group 19"/>
          <p:cNvGrpSpPr/>
          <p:nvPr/>
        </p:nvGrpSpPr>
        <p:grpSpPr>
          <a:xfrm>
            <a:off x="-137160" y="-137160"/>
            <a:ext cx="9418320" cy="7132320"/>
            <a:chOff x="-137160" y="-137160"/>
            <a:chExt cx="9418320" cy="7132320"/>
          </a:xfrm>
        </p:grpSpPr>
        <p:cxnSp>
          <p:nvCxnSpPr>
            <p:cNvPr id="12" name="Straight Connector 11"/>
            <p:cNvCxnSpPr/>
            <p:nvPr userDrawn="1"/>
          </p:nvCxnSpPr>
          <p:spPr>
            <a:xfrm flipV="1">
              <a:off x="6858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userDrawn="1"/>
          </p:nvCxnSpPr>
          <p:spPr>
            <a:xfrm flipV="1">
              <a:off x="845820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userDrawn="1"/>
          </p:nvCxnSpPr>
          <p:spPr>
            <a:xfrm flipV="1">
              <a:off x="6858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userDrawn="1"/>
          </p:nvCxnSpPr>
          <p:spPr>
            <a:xfrm flipV="1">
              <a:off x="845820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flipV="1">
              <a:off x="448056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userDrawn="1"/>
          </p:nvCxnSpPr>
          <p:spPr>
            <a:xfrm flipV="1">
              <a:off x="448056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userDrawn="1"/>
          </p:nvCxnSpPr>
          <p:spPr>
            <a:xfrm flipV="1">
              <a:off x="4663440" y="-13716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userDrawn="1"/>
          </p:nvCxnSpPr>
          <p:spPr>
            <a:xfrm flipV="1">
              <a:off x="4663440" y="6903720"/>
              <a:ext cx="0" cy="9144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userDrawn="1"/>
          </p:nvCxnSpPr>
          <p:spPr>
            <a:xfrm>
              <a:off x="9189720" y="150876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userDrawn="1"/>
          </p:nvCxnSpPr>
          <p:spPr>
            <a:xfrm>
              <a:off x="9189720" y="60350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userDrawn="1"/>
          </p:nvCxnSpPr>
          <p:spPr>
            <a:xfrm>
              <a:off x="-137160" y="150876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31" name="Straight Connector 30"/>
            <p:cNvCxnSpPr/>
            <p:nvPr userDrawn="1"/>
          </p:nvCxnSpPr>
          <p:spPr>
            <a:xfrm>
              <a:off x="-137160" y="603504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userDrawn="1"/>
          </p:nvCxnSpPr>
          <p:spPr>
            <a:xfrm>
              <a:off x="9189720" y="4572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userDrawn="1"/>
          </p:nvCxnSpPr>
          <p:spPr>
            <a:xfrm>
              <a:off x="-137160" y="457200"/>
              <a:ext cx="91440" cy="0"/>
            </a:xfrm>
            <a:prstGeom prst="line">
              <a:avLst/>
            </a:prstGeom>
            <a:ln w="6350">
              <a:solidFill>
                <a:srgbClr val="737373"/>
              </a:solidFill>
            </a:ln>
          </p:spPr>
          <p:style>
            <a:lnRef idx="2">
              <a:schemeClr val="accent1"/>
            </a:lnRef>
            <a:fillRef idx="0">
              <a:schemeClr val="accent1"/>
            </a:fillRef>
            <a:effectRef idx="1">
              <a:schemeClr val="accent1"/>
            </a:effectRef>
            <a:fontRef idx="minor">
              <a:schemeClr val="tx1"/>
            </a:fontRef>
          </p:style>
        </p:cxnSp>
      </p:grpSp>
      <p:sp>
        <p:nvSpPr>
          <p:cNvPr id="4" name="Slide Number Placeholder 3"/>
          <p:cNvSpPr>
            <a:spLocks noGrp="1"/>
          </p:cNvSpPr>
          <p:nvPr>
            <p:ph type="sldNum" sz="quarter" idx="4"/>
          </p:nvPr>
        </p:nvSpPr>
        <p:spPr>
          <a:xfrm>
            <a:off x="685800" y="6629400"/>
            <a:ext cx="228600" cy="228600"/>
          </a:xfrm>
          <a:prstGeom prst="rect">
            <a:avLst/>
          </a:prstGeom>
        </p:spPr>
        <p:txBody>
          <a:bodyPr vert="horz" lIns="0" tIns="0" rIns="0" bIns="0" rtlCol="0" anchor="t" anchorCtr="0"/>
          <a:lstStyle>
            <a:lvl1pPr>
              <a:defRPr lang="en-US" sz="700" smtClean="0">
                <a:solidFill>
                  <a:srgbClr val="7F7F7F"/>
                </a:solidFill>
              </a:defRPr>
            </a:lvl1pPr>
          </a:lstStyle>
          <a:p>
            <a:fld id="{47547CF9-5B10-D24F-A8D7-45A9778164F7}" type="slidenum">
              <a:rPr lang="uk-UA" smtClean="0"/>
              <a:pPr/>
              <a:t>‹#›</a:t>
            </a:fld>
            <a:endParaRPr lang="uk-UA" dirty="0"/>
          </a:p>
        </p:txBody>
      </p:sp>
      <p:sp>
        <p:nvSpPr>
          <p:cNvPr id="5" name="Footer Placeholder 4"/>
          <p:cNvSpPr>
            <a:spLocks noGrp="1"/>
          </p:cNvSpPr>
          <p:nvPr>
            <p:ph type="ftr" sz="quarter" idx="3"/>
          </p:nvPr>
        </p:nvSpPr>
        <p:spPr>
          <a:xfrm>
            <a:off x="914400" y="6629400"/>
            <a:ext cx="5715000" cy="228600"/>
          </a:xfrm>
          <a:prstGeom prst="rect">
            <a:avLst/>
          </a:prstGeom>
          <a:noFill/>
        </p:spPr>
        <p:txBody>
          <a:bodyPr wrap="square" lIns="0" tIns="0" rIns="0" bIns="0" rtlCol="0" anchor="t" anchorCtr="0">
            <a:noAutofit/>
          </a:bodyPr>
          <a:lstStyle>
            <a:lvl1pPr>
              <a:defRPr lang="en-US" sz="700" dirty="0">
                <a:solidFill>
                  <a:srgbClr val="7F7F7F"/>
                </a:solidFill>
              </a:defRPr>
            </a:lvl1pPr>
          </a:lstStyle>
          <a:p>
            <a:r>
              <a:rPr lang="en-GB" smtClean="0"/>
              <a:t>Confidential</a:t>
            </a:r>
            <a:endParaRPr lang="en-US" dirty="0"/>
          </a:p>
        </p:txBody>
      </p:sp>
    </p:spTree>
    <p:extLst>
      <p:ext uri="{BB962C8B-B14F-4D97-AF65-F5344CB8AC3E}">
        <p14:creationId xmlns:p14="http://schemas.microsoft.com/office/powerpoint/2010/main" val="1686022313"/>
      </p:ext>
    </p:extLst>
  </p:cSld>
  <p:clrMap bg1="lt1" tx1="dk1" bg2="lt2" tx2="dk2" accent1="accent1" accent2="accent2" accent3="accent3" accent4="accent4" accent5="accent5" accent6="accent6" hlink="hlink" folHlink="folHlink"/>
  <p:sldLayoutIdLst>
    <p:sldLayoutId id="2147483649" r:id="rId1"/>
    <p:sldLayoutId id="2147483672" r:id="rId2"/>
    <p:sldLayoutId id="2147483662" r:id="rId3"/>
    <p:sldLayoutId id="2147483650" r:id="rId4"/>
    <p:sldLayoutId id="2147483652" r:id="rId5"/>
    <p:sldLayoutId id="2147483667" r:id="rId6"/>
    <p:sldLayoutId id="2147483663" r:id="rId7"/>
    <p:sldLayoutId id="2147483664" r:id="rId8"/>
    <p:sldLayoutId id="2147483665" r:id="rId9"/>
    <p:sldLayoutId id="2147483666" r:id="rId10"/>
    <p:sldLayoutId id="2147483651" r:id="rId11"/>
    <p:sldLayoutId id="2147483673" r:id="rId12"/>
    <p:sldLayoutId id="2147483670" r:id="rId13"/>
    <p:sldLayoutId id="2147483671" r:id="rId14"/>
    <p:sldLayoutId id="2147483669" r:id="rId15"/>
    <p:sldLayoutId id="2147483668" r:id="rId16"/>
    <p:sldLayoutId id="2147483674" r:id="rId17"/>
  </p:sldLayoutIdLst>
  <p:timing>
    <p:tnLst>
      <p:par>
        <p:cTn id="1" dur="indefinite" restart="never" nodeType="tmRoot"/>
      </p:par>
    </p:tnLst>
  </p:timing>
  <p:hf sldNum="0" hdr="0" dt="0"/>
  <p:txStyles>
    <p:titleStyle>
      <a:lvl1pPr algn="l" defTabSz="914400" rtl="0" eaLnBrk="1" latinLnBrk="0" hangingPunct="1">
        <a:lnSpc>
          <a:spcPct val="95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spcBef>
          <a:spcPts val="1200"/>
        </a:spcBef>
        <a:buClrTx/>
        <a:buSzPct val="120000"/>
        <a:buFont typeface="Arial" pitchFamily="34" charset="0"/>
        <a:buChar char="•"/>
        <a:tabLst>
          <a:tab pos="3998913" algn="r"/>
          <a:tab pos="8229600" algn="r"/>
        </a:tabLst>
        <a:defRPr sz="2400" kern="1200">
          <a:solidFill>
            <a:schemeClr val="tx1"/>
          </a:solidFill>
          <a:latin typeface="+mn-lt"/>
          <a:ea typeface="+mn-ea"/>
          <a:cs typeface="+mn-cs"/>
        </a:defRPr>
      </a:lvl1pPr>
      <a:lvl2pPr marL="457200" indent="-228600" algn="l" defTabSz="914400" rtl="0" eaLnBrk="1" latinLnBrk="0" hangingPunct="1">
        <a:spcBef>
          <a:spcPts val="600"/>
        </a:spcBef>
        <a:buClrTx/>
        <a:buSzPct val="100000"/>
        <a:buFont typeface="Arial" pitchFamily="34" charset="0"/>
        <a:buChar char="–"/>
        <a:defRPr sz="1800" kern="1200">
          <a:solidFill>
            <a:schemeClr val="tx1"/>
          </a:solidFill>
          <a:latin typeface="+mn-lt"/>
          <a:ea typeface="+mn-ea"/>
          <a:cs typeface="+mn-cs"/>
        </a:defRPr>
      </a:lvl2pPr>
      <a:lvl3pPr marL="6858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3pPr>
      <a:lvl4pPr marL="9144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4pPr>
      <a:lvl5pPr marL="1143000" indent="-228600" algn="l" defTabSz="914400" rtl="0" eaLnBrk="1" latinLnBrk="0" hangingPunct="1">
        <a:spcBef>
          <a:spcPts val="600"/>
        </a:spcBef>
        <a:buClrTx/>
        <a:buSzPct val="100000"/>
        <a:buFont typeface="Arial"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Word_Document.docx"/><Relationship Id="rId2" Type="http://schemas.openxmlformats.org/officeDocument/2006/relationships/slideLayout" Target="../slideLayouts/slideLayout17.xml"/><Relationship Id="rId1" Type="http://schemas.openxmlformats.org/officeDocument/2006/relationships/vmlDrawing" Target="../drawings/vmlDrawing1.vml"/><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2600" y="3276600"/>
            <a:ext cx="6862702" cy="1828800"/>
          </a:xfrm>
        </p:spPr>
        <p:txBody>
          <a:bodyPr/>
          <a:lstStyle/>
          <a:p>
            <a:pPr algn="just"/>
            <a:r>
              <a:rPr lang="cs-CZ" sz="2000" b="1" dirty="0">
                <a:latin typeface="News Gothic MT" pitchFamily="34" charset="0"/>
              </a:rPr>
              <a:t>Randomizované, dvojitě zaslepené a placebem kontrolované multicentrické klinické hodnocení sestávající ze dvou částí s cílem stanovit dávku a potvrdit bezpečnost a účinnost přípravku </a:t>
            </a:r>
            <a:r>
              <a:rPr lang="cs-CZ" sz="2000" b="1" dirty="0">
                <a:solidFill>
                  <a:srgbClr val="FF0000"/>
                </a:solidFill>
                <a:latin typeface="News Gothic MT" pitchFamily="34" charset="0"/>
              </a:rPr>
              <a:t>VAY736 </a:t>
            </a:r>
            <a:r>
              <a:rPr lang="cs-CZ" sz="2000" b="1" dirty="0">
                <a:latin typeface="News Gothic MT" pitchFamily="34" charset="0"/>
              </a:rPr>
              <a:t>u pacientů s </a:t>
            </a:r>
            <a:r>
              <a:rPr lang="cs-CZ" sz="2000" b="1" dirty="0">
                <a:solidFill>
                  <a:srgbClr val="FF0000"/>
                </a:solidFill>
                <a:latin typeface="News Gothic MT" pitchFamily="34" charset="0"/>
              </a:rPr>
              <a:t>autoimunitní hepatitidou</a:t>
            </a:r>
            <a:r>
              <a:rPr lang="cs-CZ" sz="2000" b="1" dirty="0">
                <a:latin typeface="News Gothic MT" pitchFamily="34" charset="0"/>
              </a:rPr>
              <a:t> a s nesnášenlivostí běžně užívané terapie či jejím nedostatečným </a:t>
            </a:r>
            <a:r>
              <a:rPr lang="cs-CZ" sz="2000" b="1" dirty="0" smtClean="0">
                <a:latin typeface="News Gothic MT" pitchFamily="34" charset="0"/>
              </a:rPr>
              <a:t>účinkem</a:t>
            </a:r>
            <a:br>
              <a:rPr lang="cs-CZ" sz="2000" b="1" dirty="0" smtClean="0">
                <a:latin typeface="News Gothic MT" pitchFamily="34" charset="0"/>
              </a:rPr>
            </a:br>
            <a:r>
              <a:rPr lang="cs-CZ" sz="2000" b="1" dirty="0">
                <a:latin typeface="News Gothic MT" pitchFamily="34" charset="0"/>
              </a:rPr>
              <a:t/>
            </a:r>
            <a:br>
              <a:rPr lang="cs-CZ" sz="2000" b="1" dirty="0">
                <a:latin typeface="News Gothic MT" pitchFamily="34" charset="0"/>
              </a:rPr>
            </a:br>
            <a:r>
              <a:rPr lang="cs-CZ" sz="2000" b="1" dirty="0" smtClean="0">
                <a:latin typeface="News Gothic MT" pitchFamily="34" charset="0"/>
              </a:rPr>
              <a:t>   </a:t>
            </a:r>
            <a:endParaRPr lang="cs-CZ" sz="2000" b="1" dirty="0">
              <a:latin typeface="News Gothic MT" pitchFamily="34" charset="0"/>
            </a:endParaRPr>
          </a:p>
        </p:txBody>
      </p:sp>
      <p:sp>
        <p:nvSpPr>
          <p:cNvPr id="3" name="TextBox 2"/>
          <p:cNvSpPr txBox="1"/>
          <p:nvPr/>
        </p:nvSpPr>
        <p:spPr>
          <a:xfrm>
            <a:off x="3124200" y="2154125"/>
            <a:ext cx="4267200" cy="400110"/>
          </a:xfrm>
          <a:prstGeom prst="rect">
            <a:avLst/>
          </a:prstGeom>
          <a:noFill/>
        </p:spPr>
        <p:txBody>
          <a:bodyPr wrap="square" rtlCol="0">
            <a:spAutoFit/>
          </a:bodyPr>
          <a:lstStyle/>
          <a:p>
            <a:pPr algn="ctr"/>
            <a:r>
              <a:rPr lang="cs-CZ" sz="2000" b="1" dirty="0" smtClean="0">
                <a:latin typeface="News Gothic MT" pitchFamily="34" charset="0"/>
                <a:ea typeface="+mj-ea"/>
                <a:cs typeface="+mj-cs"/>
              </a:rPr>
              <a:t>AMBER - </a:t>
            </a:r>
            <a:r>
              <a:rPr lang="en-US" sz="2000" b="1" dirty="0" smtClean="0"/>
              <a:t>CVAY736B2201</a:t>
            </a:r>
            <a:endParaRPr lang="en-GB" sz="2000" b="1" dirty="0">
              <a:latin typeface="News Gothic MT" pitchFamily="34" charset="0"/>
              <a:ea typeface="+mj-ea"/>
              <a:cs typeface="+mj-cs"/>
            </a:endParaRP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2595" t="22752" r="7889" b="31742"/>
          <a:stretch/>
        </p:blipFill>
        <p:spPr>
          <a:xfrm>
            <a:off x="2438400" y="304800"/>
            <a:ext cx="6480000" cy="1126961"/>
          </a:xfrm>
          <a:prstGeom prst="rect">
            <a:avLst/>
          </a:prstGeom>
        </p:spPr>
      </p:pic>
    </p:spTree>
    <p:extLst>
      <p:ext uri="{BB962C8B-B14F-4D97-AF65-F5344CB8AC3E}">
        <p14:creationId xmlns:p14="http://schemas.microsoft.com/office/powerpoint/2010/main" val="3981643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Straight Connector 8"/>
          <p:cNvCxnSpPr/>
          <p:nvPr/>
        </p:nvCxnSpPr>
        <p:spPr>
          <a:xfrm>
            <a:off x="402671" y="5181600"/>
            <a:ext cx="8371220" cy="90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flipH="1">
            <a:off x="1317071" y="1315561"/>
            <a:ext cx="35237"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2359766" y="1341120"/>
            <a:ext cx="0"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4811491" y="1341120"/>
            <a:ext cx="0"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7260671" y="1315561"/>
            <a:ext cx="0"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8784671" y="1315561"/>
            <a:ext cx="0"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352308" y="1315740"/>
            <a:ext cx="1148725" cy="523220"/>
          </a:xfrm>
          <a:prstGeom prst="rect">
            <a:avLst/>
          </a:prstGeom>
          <a:noFill/>
        </p:spPr>
        <p:txBody>
          <a:bodyPr wrap="square" rtlCol="0">
            <a:spAutoFit/>
          </a:bodyPr>
          <a:lstStyle/>
          <a:p>
            <a:r>
              <a:rPr lang="en-US" sz="1400" b="1" dirty="0" smtClean="0"/>
              <a:t>Screening</a:t>
            </a:r>
            <a:br>
              <a:rPr lang="en-US" sz="1400" b="1" dirty="0" smtClean="0"/>
            </a:br>
            <a:r>
              <a:rPr lang="en-US" sz="1400" b="1" dirty="0" smtClean="0"/>
              <a:t>~4 weeks</a:t>
            </a:r>
            <a:endParaRPr lang="en-US" sz="1400" b="1" dirty="0"/>
          </a:p>
        </p:txBody>
      </p:sp>
      <p:sp>
        <p:nvSpPr>
          <p:cNvPr id="19" name="TextBox 18"/>
          <p:cNvSpPr txBox="1"/>
          <p:nvPr/>
        </p:nvSpPr>
        <p:spPr>
          <a:xfrm>
            <a:off x="2485602" y="1330216"/>
            <a:ext cx="2312564" cy="307777"/>
          </a:xfrm>
          <a:prstGeom prst="rect">
            <a:avLst/>
          </a:prstGeom>
          <a:noFill/>
        </p:spPr>
        <p:txBody>
          <a:bodyPr wrap="square" rtlCol="0">
            <a:spAutoFit/>
          </a:bodyPr>
          <a:lstStyle/>
          <a:p>
            <a:r>
              <a:rPr lang="en-US" sz="1400" b="1" dirty="0" smtClean="0"/>
              <a:t>Double-blind treatment</a:t>
            </a:r>
            <a:endParaRPr lang="en-US" sz="1400" b="1" dirty="0"/>
          </a:p>
        </p:txBody>
      </p:sp>
      <p:sp>
        <p:nvSpPr>
          <p:cNvPr id="20" name="TextBox 19"/>
          <p:cNvSpPr txBox="1"/>
          <p:nvPr/>
        </p:nvSpPr>
        <p:spPr>
          <a:xfrm>
            <a:off x="7256517" y="1330216"/>
            <a:ext cx="1609726" cy="677108"/>
          </a:xfrm>
          <a:prstGeom prst="rect">
            <a:avLst/>
          </a:prstGeom>
          <a:noFill/>
        </p:spPr>
        <p:txBody>
          <a:bodyPr wrap="square" rtlCol="0">
            <a:spAutoFit/>
          </a:bodyPr>
          <a:lstStyle/>
          <a:p>
            <a:r>
              <a:rPr lang="en-US" sz="1400" b="1" dirty="0" smtClean="0"/>
              <a:t>Safety follow-up</a:t>
            </a:r>
            <a:br>
              <a:rPr lang="en-US" sz="1400" b="1" dirty="0" smtClean="0"/>
            </a:br>
            <a:r>
              <a:rPr lang="en-US" sz="1200" dirty="0" smtClean="0"/>
              <a:t>(minimum 20 weeks, maximum 2 yr)</a:t>
            </a:r>
            <a:endParaRPr lang="en-US" sz="1200" dirty="0"/>
          </a:p>
        </p:txBody>
      </p:sp>
      <p:sp>
        <p:nvSpPr>
          <p:cNvPr id="21" name="TextBox 20"/>
          <p:cNvSpPr txBox="1"/>
          <p:nvPr/>
        </p:nvSpPr>
        <p:spPr>
          <a:xfrm rot="16200000">
            <a:off x="348876" y="3459719"/>
            <a:ext cx="2885419" cy="523220"/>
          </a:xfrm>
          <a:prstGeom prst="rect">
            <a:avLst/>
          </a:prstGeom>
          <a:noFill/>
        </p:spPr>
        <p:txBody>
          <a:bodyPr wrap="square" rtlCol="0">
            <a:spAutoFit/>
          </a:bodyPr>
          <a:lstStyle/>
          <a:p>
            <a:r>
              <a:rPr lang="en-US" sz="1400" dirty="0" smtClean="0"/>
              <a:t>Background immunosuppression</a:t>
            </a:r>
            <a:br>
              <a:rPr lang="en-US" sz="1400" dirty="0" smtClean="0"/>
            </a:br>
            <a:r>
              <a:rPr lang="en-US" sz="1400" dirty="0" smtClean="0"/>
              <a:t>(steroid/azathioprine)</a:t>
            </a:r>
            <a:endParaRPr lang="en-US" sz="1400" dirty="0"/>
          </a:p>
        </p:txBody>
      </p:sp>
      <p:sp>
        <p:nvSpPr>
          <p:cNvPr id="37" name="TextBox 36"/>
          <p:cNvSpPr txBox="1"/>
          <p:nvPr/>
        </p:nvSpPr>
        <p:spPr>
          <a:xfrm>
            <a:off x="2373091" y="2740521"/>
            <a:ext cx="4876800" cy="548640"/>
          </a:xfrm>
          <a:prstGeom prst="rect">
            <a:avLst/>
          </a:prstGeom>
          <a:solidFill>
            <a:srgbClr val="E74A21"/>
          </a:solidFill>
        </p:spPr>
        <p:txBody>
          <a:bodyPr wrap="square" rtlCol="0" anchor="ctr">
            <a:noAutofit/>
          </a:bodyPr>
          <a:lstStyle/>
          <a:p>
            <a:r>
              <a:rPr lang="en-US" sz="1400" dirty="0" smtClean="0">
                <a:solidFill>
                  <a:schemeClr val="bg1"/>
                </a:solidFill>
              </a:rPr>
              <a:t>Ianalumab Low dose s.c. every 4 weeks</a:t>
            </a:r>
            <a:endParaRPr lang="en-US" sz="1400" dirty="0">
              <a:solidFill>
                <a:schemeClr val="bg1"/>
              </a:solidFill>
            </a:endParaRPr>
          </a:p>
        </p:txBody>
      </p:sp>
      <p:sp>
        <p:nvSpPr>
          <p:cNvPr id="38" name="TextBox 37"/>
          <p:cNvSpPr txBox="1"/>
          <p:nvPr/>
        </p:nvSpPr>
        <p:spPr>
          <a:xfrm>
            <a:off x="2373091" y="3564821"/>
            <a:ext cx="4876800" cy="548640"/>
          </a:xfrm>
          <a:prstGeom prst="rect">
            <a:avLst/>
          </a:prstGeom>
          <a:solidFill>
            <a:srgbClr val="BF7D1A"/>
          </a:solidFill>
        </p:spPr>
        <p:txBody>
          <a:bodyPr wrap="square" rtlCol="0" anchor="ctr">
            <a:noAutofit/>
          </a:bodyPr>
          <a:lstStyle/>
          <a:p>
            <a:r>
              <a:rPr lang="en-US" sz="1400" dirty="0">
                <a:solidFill>
                  <a:schemeClr val="bg1"/>
                </a:solidFill>
              </a:rPr>
              <a:t>Ianalumab </a:t>
            </a:r>
            <a:r>
              <a:rPr lang="en-US" sz="1400" dirty="0" smtClean="0">
                <a:solidFill>
                  <a:schemeClr val="bg1"/>
                </a:solidFill>
              </a:rPr>
              <a:t>Medium dose s.c</a:t>
            </a:r>
            <a:r>
              <a:rPr lang="en-US" sz="1400" dirty="0">
                <a:solidFill>
                  <a:schemeClr val="bg1"/>
                </a:solidFill>
              </a:rPr>
              <a:t>. every 4 weeks</a:t>
            </a:r>
          </a:p>
        </p:txBody>
      </p:sp>
      <p:sp>
        <p:nvSpPr>
          <p:cNvPr id="39" name="TextBox 38"/>
          <p:cNvSpPr txBox="1"/>
          <p:nvPr/>
        </p:nvSpPr>
        <p:spPr>
          <a:xfrm>
            <a:off x="2373091" y="4389120"/>
            <a:ext cx="4876800" cy="548640"/>
          </a:xfrm>
          <a:prstGeom prst="rect">
            <a:avLst/>
          </a:prstGeom>
          <a:solidFill>
            <a:srgbClr val="EC9A1E"/>
          </a:solidFill>
        </p:spPr>
        <p:txBody>
          <a:bodyPr wrap="square" rtlCol="0" anchor="ctr">
            <a:noAutofit/>
          </a:bodyPr>
          <a:lstStyle/>
          <a:p>
            <a:r>
              <a:rPr lang="en-US" sz="1400" dirty="0">
                <a:solidFill>
                  <a:schemeClr val="bg1"/>
                </a:solidFill>
              </a:rPr>
              <a:t>Ianalumab </a:t>
            </a:r>
            <a:r>
              <a:rPr lang="en-US" sz="1400" dirty="0" smtClean="0">
                <a:solidFill>
                  <a:schemeClr val="bg1"/>
                </a:solidFill>
              </a:rPr>
              <a:t>High dose s.c</a:t>
            </a:r>
            <a:r>
              <a:rPr lang="en-US" sz="1400" dirty="0">
                <a:solidFill>
                  <a:schemeClr val="bg1"/>
                </a:solidFill>
              </a:rPr>
              <a:t>. every 4 weeks</a:t>
            </a:r>
          </a:p>
        </p:txBody>
      </p:sp>
      <p:grpSp>
        <p:nvGrpSpPr>
          <p:cNvPr id="41" name="Group 40"/>
          <p:cNvGrpSpPr/>
          <p:nvPr/>
        </p:nvGrpSpPr>
        <p:grpSpPr>
          <a:xfrm>
            <a:off x="2373090" y="1928931"/>
            <a:ext cx="4867275" cy="523220"/>
            <a:chOff x="2057399" y="1867971"/>
            <a:chExt cx="4867275" cy="523220"/>
          </a:xfrm>
        </p:grpSpPr>
        <p:sp>
          <p:nvSpPr>
            <p:cNvPr id="34" name="TextBox 33"/>
            <p:cNvSpPr txBox="1"/>
            <p:nvPr/>
          </p:nvSpPr>
          <p:spPr>
            <a:xfrm>
              <a:off x="2057399" y="1867971"/>
              <a:ext cx="2601579" cy="523220"/>
            </a:xfrm>
            <a:prstGeom prst="rect">
              <a:avLst/>
            </a:prstGeom>
            <a:solidFill>
              <a:srgbClr val="9D9D9C"/>
            </a:solidFill>
          </p:spPr>
          <p:txBody>
            <a:bodyPr wrap="square" rtlCol="0" anchor="ctr">
              <a:spAutoFit/>
            </a:bodyPr>
            <a:lstStyle/>
            <a:p>
              <a:r>
                <a:rPr lang="en-US" sz="1400" dirty="0" smtClean="0">
                  <a:solidFill>
                    <a:schemeClr val="bg1"/>
                  </a:solidFill>
                </a:rPr>
                <a:t>Placebo every 4 weeks</a:t>
              </a:r>
            </a:p>
            <a:p>
              <a:endParaRPr lang="en-US" sz="1400" dirty="0">
                <a:solidFill>
                  <a:schemeClr val="bg1"/>
                </a:solidFill>
              </a:endParaRPr>
            </a:p>
          </p:txBody>
        </p:sp>
        <p:sp>
          <p:nvSpPr>
            <p:cNvPr id="40" name="TextBox 39"/>
            <p:cNvSpPr txBox="1"/>
            <p:nvPr/>
          </p:nvSpPr>
          <p:spPr>
            <a:xfrm>
              <a:off x="4658979" y="1867971"/>
              <a:ext cx="2265695" cy="523220"/>
            </a:xfrm>
            <a:prstGeom prst="rect">
              <a:avLst/>
            </a:prstGeom>
            <a:solidFill>
              <a:srgbClr val="0460A9"/>
            </a:solidFill>
          </p:spPr>
          <p:txBody>
            <a:bodyPr wrap="square" rtlCol="0" anchor="ctr">
              <a:spAutoFit/>
            </a:bodyPr>
            <a:lstStyle/>
            <a:p>
              <a:r>
                <a:rPr lang="en-US" sz="1400" dirty="0" smtClean="0">
                  <a:solidFill>
                    <a:schemeClr val="bg1"/>
                  </a:solidFill>
                </a:rPr>
                <a:t>Ianalumab Medium dose q 4 weeks from Week 28</a:t>
              </a:r>
              <a:endParaRPr lang="en-US" sz="1400" dirty="0">
                <a:solidFill>
                  <a:schemeClr val="bg1"/>
                </a:solidFill>
              </a:endParaRPr>
            </a:p>
          </p:txBody>
        </p:sp>
      </p:grpSp>
      <p:sp>
        <p:nvSpPr>
          <p:cNvPr id="43" name="TextBox 42"/>
          <p:cNvSpPr txBox="1"/>
          <p:nvPr/>
        </p:nvSpPr>
        <p:spPr>
          <a:xfrm>
            <a:off x="1511404" y="5544383"/>
            <a:ext cx="1723372" cy="738664"/>
          </a:xfrm>
          <a:prstGeom prst="rect">
            <a:avLst/>
          </a:prstGeom>
          <a:noFill/>
        </p:spPr>
        <p:txBody>
          <a:bodyPr wrap="square" rtlCol="0">
            <a:spAutoFit/>
          </a:bodyPr>
          <a:lstStyle/>
          <a:p>
            <a:pPr algn="ctr"/>
            <a:r>
              <a:rPr lang="en-US" sz="1400" b="1" dirty="0" smtClean="0"/>
              <a:t>Randomization*</a:t>
            </a:r>
            <a:br>
              <a:rPr lang="en-US" sz="1400" b="1" dirty="0" smtClean="0"/>
            </a:br>
            <a:r>
              <a:rPr lang="en-US" sz="1400" dirty="0" smtClean="0"/>
              <a:t>1:1:1:1</a:t>
            </a:r>
          </a:p>
          <a:p>
            <a:pPr algn="ctr"/>
            <a:r>
              <a:rPr lang="en-US" sz="1400" dirty="0" smtClean="0"/>
              <a:t>Day 1 (Baseline)</a:t>
            </a:r>
            <a:endParaRPr lang="en-US" sz="1400" dirty="0"/>
          </a:p>
        </p:txBody>
      </p:sp>
      <p:sp>
        <p:nvSpPr>
          <p:cNvPr id="44" name="TextBox 43"/>
          <p:cNvSpPr txBox="1"/>
          <p:nvPr/>
        </p:nvSpPr>
        <p:spPr>
          <a:xfrm>
            <a:off x="3516091" y="5544383"/>
            <a:ext cx="2590800" cy="523220"/>
          </a:xfrm>
          <a:prstGeom prst="rect">
            <a:avLst/>
          </a:prstGeom>
          <a:noFill/>
        </p:spPr>
        <p:txBody>
          <a:bodyPr wrap="square" rtlCol="0">
            <a:spAutoFit/>
          </a:bodyPr>
          <a:lstStyle/>
          <a:p>
            <a:pPr algn="ctr"/>
            <a:r>
              <a:rPr lang="en-US" sz="1400" b="1" dirty="0" smtClean="0"/>
              <a:t>Primary endpoint Week 24</a:t>
            </a:r>
            <a:br>
              <a:rPr lang="en-US" sz="1400" b="1" dirty="0" smtClean="0"/>
            </a:br>
            <a:r>
              <a:rPr lang="en-US" sz="1400" b="1" dirty="0" smtClean="0"/>
              <a:t>and liver biopsy</a:t>
            </a:r>
            <a:endParaRPr lang="en-US" sz="1400" b="1" dirty="0"/>
          </a:p>
        </p:txBody>
      </p:sp>
      <p:sp>
        <p:nvSpPr>
          <p:cNvPr id="45" name="TextBox 44"/>
          <p:cNvSpPr txBox="1"/>
          <p:nvPr/>
        </p:nvSpPr>
        <p:spPr>
          <a:xfrm>
            <a:off x="7887104" y="5555338"/>
            <a:ext cx="1278568" cy="523220"/>
          </a:xfrm>
          <a:prstGeom prst="rect">
            <a:avLst/>
          </a:prstGeom>
          <a:noFill/>
        </p:spPr>
        <p:txBody>
          <a:bodyPr wrap="square" rtlCol="0">
            <a:spAutoFit/>
          </a:bodyPr>
          <a:lstStyle/>
          <a:p>
            <a:pPr algn="ctr"/>
            <a:r>
              <a:rPr lang="en-US" sz="1400" b="1" dirty="0" smtClean="0"/>
              <a:t>2 Years</a:t>
            </a:r>
          </a:p>
          <a:p>
            <a:pPr algn="ctr"/>
            <a:r>
              <a:rPr lang="en-US" sz="1400" b="1" dirty="0" smtClean="0"/>
              <a:t>End of Study</a:t>
            </a:r>
            <a:endParaRPr lang="en-US" sz="1400" b="1" dirty="0"/>
          </a:p>
        </p:txBody>
      </p:sp>
      <p:cxnSp>
        <p:nvCxnSpPr>
          <p:cNvPr id="49" name="Straight Arrow Connector 48"/>
          <p:cNvCxnSpPr/>
          <p:nvPr/>
        </p:nvCxnSpPr>
        <p:spPr>
          <a:xfrm flipH="1" flipV="1">
            <a:off x="7246091" y="5280659"/>
            <a:ext cx="0" cy="228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p:nvPr/>
        </p:nvCxnSpPr>
        <p:spPr>
          <a:xfrm flipH="1" flipV="1">
            <a:off x="4798166" y="5280659"/>
            <a:ext cx="0" cy="228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1" name="Straight Arrow Connector 50"/>
          <p:cNvCxnSpPr/>
          <p:nvPr/>
        </p:nvCxnSpPr>
        <p:spPr>
          <a:xfrm flipH="1" flipV="1">
            <a:off x="2359766" y="5280659"/>
            <a:ext cx="0" cy="228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928321" y="863899"/>
            <a:ext cx="7705725" cy="461665"/>
          </a:xfrm>
          <a:prstGeom prst="rect">
            <a:avLst/>
          </a:prstGeom>
          <a:noFill/>
        </p:spPr>
        <p:txBody>
          <a:bodyPr wrap="square" rtlCol="0">
            <a:spAutoFit/>
          </a:bodyPr>
          <a:lstStyle/>
          <a:p>
            <a:r>
              <a:rPr lang="en-US" sz="1200" dirty="0"/>
              <a:t>*Randomization stratified according to two baseline factors i) presence or absence of compensated cirrhosis and ii) incomplete response to or intolerance of </a:t>
            </a:r>
            <a:r>
              <a:rPr lang="en-US" sz="1200" dirty="0" smtClean="0"/>
              <a:t>standard-of-care </a:t>
            </a:r>
            <a:r>
              <a:rPr lang="en-US" sz="1200" dirty="0"/>
              <a:t>immunosuppression</a:t>
            </a:r>
          </a:p>
        </p:txBody>
      </p:sp>
      <p:cxnSp>
        <p:nvCxnSpPr>
          <p:cNvPr id="29" name="Straight Connector 28"/>
          <p:cNvCxnSpPr/>
          <p:nvPr/>
        </p:nvCxnSpPr>
        <p:spPr>
          <a:xfrm>
            <a:off x="402671" y="1315561"/>
            <a:ext cx="0" cy="3840480"/>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rot="16200000">
            <a:off x="-890528" y="3015348"/>
            <a:ext cx="3475921" cy="738664"/>
          </a:xfrm>
          <a:prstGeom prst="rect">
            <a:avLst/>
          </a:prstGeom>
          <a:noFill/>
        </p:spPr>
        <p:txBody>
          <a:bodyPr wrap="square" rtlCol="0">
            <a:spAutoFit/>
          </a:bodyPr>
          <a:lstStyle/>
          <a:p>
            <a:r>
              <a:rPr lang="en-US" sz="1400" dirty="0" smtClean="0"/>
              <a:t>Pre-Screening period for AIH patients taking MMF/MPA who may convert to Azathioprine or wean off MMF/MPA</a:t>
            </a:r>
            <a:endParaRPr lang="en-US" sz="1400" dirty="0"/>
          </a:p>
        </p:txBody>
      </p:sp>
      <p:sp>
        <p:nvSpPr>
          <p:cNvPr id="31" name="TextBox 30"/>
          <p:cNvSpPr txBox="1"/>
          <p:nvPr/>
        </p:nvSpPr>
        <p:spPr>
          <a:xfrm>
            <a:off x="274729" y="1318348"/>
            <a:ext cx="1148725" cy="523220"/>
          </a:xfrm>
          <a:prstGeom prst="rect">
            <a:avLst/>
          </a:prstGeom>
          <a:noFill/>
        </p:spPr>
        <p:txBody>
          <a:bodyPr wrap="square" rtlCol="0">
            <a:spAutoFit/>
          </a:bodyPr>
          <a:lstStyle/>
          <a:p>
            <a:pPr algn="ctr"/>
            <a:r>
              <a:rPr lang="en-US" sz="1400" b="1" dirty="0" smtClean="0"/>
              <a:t>Pre-Screening</a:t>
            </a:r>
            <a:endParaRPr lang="en-US" sz="1400" b="1" dirty="0"/>
          </a:p>
        </p:txBody>
      </p:sp>
      <p:sp>
        <p:nvSpPr>
          <p:cNvPr id="32" name="TextBox 31"/>
          <p:cNvSpPr txBox="1"/>
          <p:nvPr/>
        </p:nvSpPr>
        <p:spPr>
          <a:xfrm>
            <a:off x="6441291" y="5520163"/>
            <a:ext cx="1481466" cy="738664"/>
          </a:xfrm>
          <a:prstGeom prst="rect">
            <a:avLst/>
          </a:prstGeom>
          <a:noFill/>
        </p:spPr>
        <p:txBody>
          <a:bodyPr wrap="square" rtlCol="0">
            <a:spAutoFit/>
          </a:bodyPr>
          <a:lstStyle/>
          <a:p>
            <a:pPr algn="ctr"/>
            <a:r>
              <a:rPr lang="en-US" sz="1400" b="1" dirty="0" smtClean="0"/>
              <a:t>Week 52</a:t>
            </a:r>
          </a:p>
          <a:p>
            <a:pPr algn="ctr"/>
            <a:r>
              <a:rPr lang="en-US" sz="1400" b="1" dirty="0" smtClean="0"/>
              <a:t>End of Treatment</a:t>
            </a:r>
            <a:endParaRPr lang="en-US" sz="1400" b="1" dirty="0"/>
          </a:p>
        </p:txBody>
      </p:sp>
      <p:cxnSp>
        <p:nvCxnSpPr>
          <p:cNvPr id="33" name="Straight Arrow Connector 32"/>
          <p:cNvCxnSpPr/>
          <p:nvPr/>
        </p:nvCxnSpPr>
        <p:spPr>
          <a:xfrm flipH="1" flipV="1">
            <a:off x="8773891" y="5280659"/>
            <a:ext cx="0" cy="22860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 name="Rectangle 1"/>
          <p:cNvSpPr/>
          <p:nvPr/>
        </p:nvSpPr>
        <p:spPr>
          <a:xfrm>
            <a:off x="408533" y="137481"/>
            <a:ext cx="8979877" cy="800219"/>
          </a:xfrm>
          <a:prstGeom prst="rect">
            <a:avLst/>
          </a:prstGeom>
        </p:spPr>
        <p:txBody>
          <a:bodyPr wrap="square">
            <a:spAutoFit/>
          </a:bodyPr>
          <a:lstStyle/>
          <a:p>
            <a:r>
              <a:rPr lang="cs-CZ" sz="2800" b="1" dirty="0"/>
              <a:t>AMBER   </a:t>
            </a:r>
            <a:r>
              <a:rPr lang="en-US" sz="2800" b="1" dirty="0" smtClean="0"/>
              <a:t>CVAY736B2201</a:t>
            </a:r>
            <a:r>
              <a:rPr lang="cs-CZ" sz="2800" dirty="0" smtClean="0"/>
              <a:t>-</a:t>
            </a:r>
            <a:r>
              <a:rPr lang="en-US" sz="2800" b="1" dirty="0" smtClean="0"/>
              <a:t>Study </a:t>
            </a:r>
            <a:r>
              <a:rPr lang="en-US" sz="2800" b="1" dirty="0"/>
              <a:t>design – Part 1</a:t>
            </a:r>
            <a:r>
              <a:rPr lang="en-US" b="1" dirty="0"/>
              <a:t/>
            </a:r>
            <a:br>
              <a:rPr lang="en-US" b="1" dirty="0"/>
            </a:br>
            <a:r>
              <a:rPr lang="en-US" b="1" i="1" dirty="0"/>
              <a:t>12 Months Treatment, up to 2 years follow-up</a:t>
            </a:r>
            <a:endParaRPr lang="en-US" dirty="0"/>
          </a:p>
        </p:txBody>
      </p:sp>
      <p:sp>
        <p:nvSpPr>
          <p:cNvPr id="3" name="Footer Placeholder 2"/>
          <p:cNvSpPr>
            <a:spLocks noGrp="1"/>
          </p:cNvSpPr>
          <p:nvPr>
            <p:ph type="ftr" sz="quarter" idx="10"/>
          </p:nvPr>
        </p:nvSpPr>
        <p:spPr/>
        <p:txBody>
          <a:bodyPr/>
          <a:lstStyle/>
          <a:p>
            <a:r>
              <a:rPr lang="en-GB" smtClean="0"/>
              <a:t>Confidential</a:t>
            </a:r>
            <a:endParaRPr lang="en-US" dirty="0"/>
          </a:p>
        </p:txBody>
      </p:sp>
      <p:sp>
        <p:nvSpPr>
          <p:cNvPr id="4" name="Slide Number Placeholder 3"/>
          <p:cNvSpPr>
            <a:spLocks noGrp="1"/>
          </p:cNvSpPr>
          <p:nvPr>
            <p:ph type="sldNum" sz="quarter" idx="11"/>
          </p:nvPr>
        </p:nvSpPr>
        <p:spPr/>
        <p:txBody>
          <a:bodyPr/>
          <a:lstStyle/>
          <a:p>
            <a:fld id="{47547CF9-5B10-D24F-A8D7-45A9778164F7}" type="slidenum">
              <a:rPr lang="uk-UA" smtClean="0"/>
              <a:pPr/>
              <a:t>2</a:t>
            </a:fld>
            <a:endParaRPr lang="uk-UA" dirty="0"/>
          </a:p>
        </p:txBody>
      </p:sp>
    </p:spTree>
    <p:extLst>
      <p:ext uri="{BB962C8B-B14F-4D97-AF65-F5344CB8AC3E}">
        <p14:creationId xmlns:p14="http://schemas.microsoft.com/office/powerpoint/2010/main" val="1495995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17769"/>
            <a:ext cx="7772400" cy="609600"/>
          </a:xfrm>
        </p:spPr>
        <p:txBody>
          <a:bodyPr>
            <a:normAutofit fontScale="90000"/>
          </a:bodyPr>
          <a:lstStyle/>
          <a:p>
            <a:r>
              <a:rPr lang="cs-CZ" sz="2800" dirty="0"/>
              <a:t>AMBER   </a:t>
            </a:r>
            <a:r>
              <a:rPr lang="en-US" sz="2800" dirty="0" smtClean="0"/>
              <a:t>CVAY736B2201</a:t>
            </a:r>
            <a:r>
              <a:rPr lang="cs-CZ" sz="2800" dirty="0" smtClean="0"/>
              <a:t/>
            </a:r>
            <a:br>
              <a:rPr lang="cs-CZ" sz="2800" dirty="0" smtClean="0"/>
            </a:br>
            <a:r>
              <a:rPr lang="en-US" sz="2800" b="1" dirty="0" smtClean="0"/>
              <a:t>Study Objectives</a:t>
            </a:r>
            <a:endParaRPr lang="en-US" sz="2800" b="1" dirty="0"/>
          </a:p>
        </p:txBody>
      </p:sp>
      <p:sp>
        <p:nvSpPr>
          <p:cNvPr id="4" name="Footer Placeholder 3"/>
          <p:cNvSpPr>
            <a:spLocks noGrp="1"/>
          </p:cNvSpPr>
          <p:nvPr>
            <p:ph type="ftr" sz="quarter" idx="10"/>
          </p:nvPr>
        </p:nvSpPr>
        <p:spPr/>
        <p:txBody>
          <a:bodyPr/>
          <a:lstStyle/>
          <a:p>
            <a:r>
              <a:rPr lang="en-US" smtClean="0"/>
              <a:t>Confidential</a:t>
            </a:r>
            <a:endParaRPr lang="en-US" u="sng" dirty="0"/>
          </a:p>
        </p:txBody>
      </p:sp>
      <p:sp>
        <p:nvSpPr>
          <p:cNvPr id="7" name="TextBox 6"/>
          <p:cNvSpPr txBox="1"/>
          <p:nvPr/>
        </p:nvSpPr>
        <p:spPr>
          <a:xfrm>
            <a:off x="533400" y="1066800"/>
            <a:ext cx="8406765" cy="4801314"/>
          </a:xfrm>
          <a:prstGeom prst="rect">
            <a:avLst/>
          </a:prstGeom>
          <a:noFill/>
        </p:spPr>
        <p:txBody>
          <a:bodyPr wrap="square" rtlCol="0">
            <a:spAutoFit/>
          </a:bodyPr>
          <a:lstStyle/>
          <a:p>
            <a:pPr>
              <a:lnSpc>
                <a:spcPct val="150000"/>
              </a:lnSpc>
            </a:pPr>
            <a:r>
              <a:rPr lang="en-US" sz="2000" b="1" dirty="0" smtClean="0">
                <a:solidFill>
                  <a:srgbClr val="FF0000"/>
                </a:solidFill>
              </a:rPr>
              <a:t>Primary objective</a:t>
            </a:r>
            <a:r>
              <a:rPr lang="en-US" dirty="0"/>
              <a:t>	</a:t>
            </a:r>
            <a:endParaRPr lang="en-US" dirty="0" smtClean="0"/>
          </a:p>
          <a:p>
            <a:pPr>
              <a:lnSpc>
                <a:spcPct val="150000"/>
              </a:lnSpc>
            </a:pPr>
            <a:r>
              <a:rPr lang="en-US" dirty="0" smtClean="0"/>
              <a:t>To </a:t>
            </a:r>
            <a:r>
              <a:rPr lang="en-US" dirty="0"/>
              <a:t>determine the effects of different ianalumab doses on ALT normalization at Week 24 in patients with AIH who are incomplete responders or intolerant to standard therapy	</a:t>
            </a:r>
            <a:endParaRPr lang="en-US" dirty="0" smtClean="0"/>
          </a:p>
          <a:p>
            <a:pPr>
              <a:lnSpc>
                <a:spcPct val="150000"/>
              </a:lnSpc>
            </a:pPr>
            <a:r>
              <a:rPr lang="en-US" sz="2000" b="1" dirty="0" smtClean="0">
                <a:solidFill>
                  <a:srgbClr val="FF0000"/>
                </a:solidFill>
              </a:rPr>
              <a:t>Key </a:t>
            </a:r>
            <a:r>
              <a:rPr lang="en-US" sz="2000" b="1" dirty="0">
                <a:solidFill>
                  <a:srgbClr val="FF0000"/>
                </a:solidFill>
              </a:rPr>
              <a:t>secondary objective</a:t>
            </a:r>
            <a:r>
              <a:rPr lang="en-US" sz="2000" dirty="0"/>
              <a:t>	</a:t>
            </a:r>
            <a:endParaRPr lang="en-US" sz="2000" dirty="0" smtClean="0"/>
          </a:p>
          <a:p>
            <a:pPr>
              <a:lnSpc>
                <a:spcPct val="150000"/>
              </a:lnSpc>
            </a:pPr>
            <a:r>
              <a:rPr lang="en-US" dirty="0" smtClean="0"/>
              <a:t>To </a:t>
            </a:r>
            <a:r>
              <a:rPr lang="en-US" dirty="0"/>
              <a:t>evaluate the dose-response relationship of ianalumab with respect to normalization in ALT at Week 24	</a:t>
            </a:r>
            <a:endParaRPr lang="en-US" dirty="0" smtClean="0"/>
          </a:p>
          <a:p>
            <a:pPr>
              <a:lnSpc>
                <a:spcPct val="150000"/>
              </a:lnSpc>
            </a:pPr>
            <a:r>
              <a:rPr lang="en-US" sz="2000" b="1" dirty="0" smtClean="0">
                <a:solidFill>
                  <a:srgbClr val="FF0000"/>
                </a:solidFill>
              </a:rPr>
              <a:t>Key </a:t>
            </a:r>
            <a:r>
              <a:rPr lang="en-US" sz="2000" b="1" dirty="0">
                <a:solidFill>
                  <a:srgbClr val="FF0000"/>
                </a:solidFill>
              </a:rPr>
              <a:t>exploratory </a:t>
            </a:r>
            <a:r>
              <a:rPr lang="en-US" sz="2000" b="1" dirty="0" smtClean="0">
                <a:solidFill>
                  <a:srgbClr val="FF0000"/>
                </a:solidFill>
              </a:rPr>
              <a:t>objectives</a:t>
            </a:r>
            <a:endParaRPr lang="en-US" sz="2000" dirty="0" smtClean="0">
              <a:solidFill>
                <a:srgbClr val="FF0000"/>
              </a:solidFill>
            </a:endParaRPr>
          </a:p>
          <a:p>
            <a:pPr>
              <a:lnSpc>
                <a:spcPct val="150000"/>
              </a:lnSpc>
            </a:pPr>
            <a:r>
              <a:rPr lang="en-US" dirty="0" smtClean="0"/>
              <a:t>Safety </a:t>
            </a:r>
            <a:r>
              <a:rPr lang="en-US" dirty="0"/>
              <a:t>and tolerability 	</a:t>
            </a:r>
            <a:endParaRPr lang="en-US" dirty="0" smtClean="0"/>
          </a:p>
          <a:p>
            <a:pPr>
              <a:lnSpc>
                <a:spcPct val="150000"/>
              </a:lnSpc>
            </a:pPr>
            <a:r>
              <a:rPr lang="en-US" dirty="0" smtClean="0"/>
              <a:t>Histological </a:t>
            </a:r>
            <a:r>
              <a:rPr lang="en-US" dirty="0"/>
              <a:t>changes at Week 24		</a:t>
            </a:r>
            <a:endParaRPr lang="en-US" dirty="0" smtClean="0"/>
          </a:p>
          <a:p>
            <a:pPr>
              <a:lnSpc>
                <a:spcPct val="150000"/>
              </a:lnSpc>
            </a:pPr>
            <a:r>
              <a:rPr lang="en-US" dirty="0" smtClean="0"/>
              <a:t>Pharmacokinetics</a:t>
            </a:r>
            <a:r>
              <a:rPr lang="en-US" dirty="0"/>
              <a:t>, pharmacodynamics, and immunogenicity	</a:t>
            </a:r>
          </a:p>
        </p:txBody>
      </p:sp>
    </p:spTree>
    <p:extLst>
      <p:ext uri="{BB962C8B-B14F-4D97-AF65-F5344CB8AC3E}">
        <p14:creationId xmlns:p14="http://schemas.microsoft.com/office/powerpoint/2010/main" val="225770365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57200"/>
            <a:ext cx="7696200" cy="533400"/>
          </a:xfrm>
        </p:spPr>
        <p:txBody>
          <a:bodyPr>
            <a:normAutofit/>
          </a:bodyPr>
          <a:lstStyle/>
          <a:p>
            <a:r>
              <a:rPr lang="en-US" sz="2800" b="1" dirty="0" smtClean="0"/>
              <a:t>Inclusion criteria (Key)</a:t>
            </a:r>
            <a:endParaRPr lang="en-US" sz="2800" b="1" dirty="0"/>
          </a:p>
        </p:txBody>
      </p:sp>
      <p:sp>
        <p:nvSpPr>
          <p:cNvPr id="3" name="Content Placeholder 2"/>
          <p:cNvSpPr>
            <a:spLocks noGrp="1"/>
          </p:cNvSpPr>
          <p:nvPr>
            <p:ph idx="1"/>
          </p:nvPr>
        </p:nvSpPr>
        <p:spPr>
          <a:xfrm>
            <a:off x="381000" y="1219200"/>
            <a:ext cx="8511480" cy="4892040"/>
          </a:xfrm>
        </p:spPr>
        <p:txBody>
          <a:bodyPr>
            <a:noAutofit/>
          </a:bodyPr>
          <a:lstStyle/>
          <a:p>
            <a:r>
              <a:rPr lang="en-US" sz="2000" dirty="0" smtClean="0"/>
              <a:t>Type </a:t>
            </a:r>
            <a:r>
              <a:rPr lang="en-US" sz="2000" dirty="0"/>
              <a:t>1 AIH </a:t>
            </a:r>
            <a:r>
              <a:rPr lang="en-US" sz="2000" dirty="0" smtClean="0"/>
              <a:t>patients 18–75 </a:t>
            </a:r>
            <a:r>
              <a:rPr lang="en-US" sz="2000" dirty="0"/>
              <a:t>years of </a:t>
            </a:r>
            <a:r>
              <a:rPr lang="en-US" sz="2000" dirty="0" smtClean="0"/>
              <a:t>age</a:t>
            </a:r>
          </a:p>
          <a:p>
            <a:r>
              <a:rPr lang="en-US" sz="2000" dirty="0" smtClean="0"/>
              <a:t>AIH </a:t>
            </a:r>
            <a:r>
              <a:rPr lang="en-US" sz="2000" dirty="0"/>
              <a:t>diagnosed according to the International Autoimmune Hepatitis Group (</a:t>
            </a:r>
            <a:r>
              <a:rPr lang="en-US" sz="2000" dirty="0" smtClean="0"/>
              <a:t>IAIHG, Alvarez 1999 or Hennes 2008)</a:t>
            </a:r>
            <a:endParaRPr lang="en-US" sz="2000" dirty="0"/>
          </a:p>
          <a:p>
            <a:r>
              <a:rPr lang="en-US" sz="2000" dirty="0" smtClean="0"/>
              <a:t>Liver </a:t>
            </a:r>
            <a:r>
              <a:rPr lang="en-US" sz="2000" dirty="0"/>
              <a:t>biopsy with Ishak modified HAI </a:t>
            </a:r>
            <a:r>
              <a:rPr lang="en-US" sz="2000" dirty="0" smtClean="0"/>
              <a:t>score (histology </a:t>
            </a:r>
            <a:r>
              <a:rPr lang="en-US" sz="2000" dirty="0"/>
              <a:t>activity index) indicating active </a:t>
            </a:r>
            <a:r>
              <a:rPr lang="en-US" sz="2000" dirty="0" smtClean="0"/>
              <a:t>AIH</a:t>
            </a:r>
            <a:endParaRPr lang="en-US" sz="2000" dirty="0"/>
          </a:p>
          <a:p>
            <a:r>
              <a:rPr lang="en-US" sz="2000" dirty="0" smtClean="0"/>
              <a:t>Incomplete </a:t>
            </a:r>
            <a:r>
              <a:rPr lang="en-US" sz="2000" dirty="0"/>
              <a:t>response to or intolerance of standard-of-care immunosuppression (per </a:t>
            </a:r>
            <a:r>
              <a:rPr lang="en-US" sz="2000" dirty="0" smtClean="0"/>
              <a:t>AASLD guidelines Manns 2010) </a:t>
            </a:r>
          </a:p>
          <a:p>
            <a:r>
              <a:rPr lang="en-US" sz="2000" dirty="0" smtClean="0"/>
              <a:t>Stable doses of either corticosteroids and/or azathioprine/6-mercaptopurine during the 4 week Screening period and during the entire treatment period. </a:t>
            </a:r>
          </a:p>
          <a:p>
            <a:pPr lvl="1"/>
            <a:r>
              <a:rPr lang="en-US" sz="1400" dirty="0" smtClean="0"/>
              <a:t>Subjects </a:t>
            </a:r>
            <a:r>
              <a:rPr lang="en-US" sz="1400" dirty="0"/>
              <a:t>who </a:t>
            </a:r>
            <a:r>
              <a:rPr lang="en-US" sz="1400" dirty="0" smtClean="0"/>
              <a:t>have previously taken mycophenolate </a:t>
            </a:r>
            <a:r>
              <a:rPr lang="en-US" sz="1400" dirty="0"/>
              <a:t>mofetil (MMF) or mycophenolic acid (MPA) are allowed into the </a:t>
            </a:r>
            <a:r>
              <a:rPr lang="en-US" sz="1400" dirty="0" smtClean="0"/>
              <a:t>study. If subjects are currently taking MMF/MPA they should enter a Pre-Screening </a:t>
            </a:r>
            <a:r>
              <a:rPr lang="en-US" sz="1400" dirty="0"/>
              <a:t>period during which MMF or MPA will be withdrawn or converted to azathioprine/6-mercaptopurine</a:t>
            </a:r>
            <a:r>
              <a:rPr lang="en-US" sz="1400" dirty="0" smtClean="0"/>
              <a:t>.</a:t>
            </a:r>
          </a:p>
        </p:txBody>
      </p:sp>
      <p:sp>
        <p:nvSpPr>
          <p:cNvPr id="4" name="Footer Placeholder 3"/>
          <p:cNvSpPr>
            <a:spLocks noGrp="1"/>
          </p:cNvSpPr>
          <p:nvPr>
            <p:ph type="ftr" sz="quarter" idx="10"/>
          </p:nvPr>
        </p:nvSpPr>
        <p:spPr/>
        <p:txBody>
          <a:bodyPr/>
          <a:lstStyle/>
          <a:p>
            <a:r>
              <a:rPr lang="en-US" smtClean="0"/>
              <a:t>Business Use Only</a:t>
            </a:r>
            <a:endParaRPr lang="en-US" dirty="0"/>
          </a:p>
        </p:txBody>
      </p:sp>
      <p:sp>
        <p:nvSpPr>
          <p:cNvPr id="5" name="Slide Number Placeholder 4"/>
          <p:cNvSpPr>
            <a:spLocks noGrp="1"/>
          </p:cNvSpPr>
          <p:nvPr>
            <p:ph type="sldNum" sz="quarter" idx="11"/>
          </p:nvPr>
        </p:nvSpPr>
        <p:spPr/>
        <p:txBody>
          <a:bodyPr/>
          <a:lstStyle/>
          <a:p>
            <a:fld id="{47547CF9-5B10-D24F-A8D7-45A9778164F7}" type="slidenum">
              <a:rPr lang="en-US" smtClean="0"/>
              <a:pPr/>
              <a:t>4</a:t>
            </a:fld>
            <a:endParaRPr lang="en-US" dirty="0"/>
          </a:p>
        </p:txBody>
      </p:sp>
    </p:spTree>
    <p:extLst>
      <p:ext uri="{BB962C8B-B14F-4D97-AF65-F5344CB8AC3E}">
        <p14:creationId xmlns:p14="http://schemas.microsoft.com/office/powerpoint/2010/main" val="329428133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533400" y="279400"/>
            <a:ext cx="7620000" cy="533400"/>
          </a:xfrm>
        </p:spPr>
        <p:txBody>
          <a:bodyPr>
            <a:normAutofit/>
          </a:bodyPr>
          <a:lstStyle/>
          <a:p>
            <a:r>
              <a:rPr lang="en-US" sz="2800" b="1" dirty="0" smtClean="0"/>
              <a:t>Exclusion criteria (Key)</a:t>
            </a:r>
            <a:endParaRPr lang="en-US" sz="2800" b="1" dirty="0"/>
          </a:p>
        </p:txBody>
      </p:sp>
      <p:sp>
        <p:nvSpPr>
          <p:cNvPr id="3" name="Content Placeholder 2"/>
          <p:cNvSpPr>
            <a:spLocks noGrp="1"/>
          </p:cNvSpPr>
          <p:nvPr>
            <p:ph idx="1"/>
          </p:nvPr>
        </p:nvSpPr>
        <p:spPr>
          <a:xfrm>
            <a:off x="304800" y="990600"/>
            <a:ext cx="8839200" cy="4724400"/>
          </a:xfrm>
        </p:spPr>
        <p:txBody>
          <a:bodyPr>
            <a:noAutofit/>
          </a:bodyPr>
          <a:lstStyle/>
          <a:p>
            <a:r>
              <a:rPr lang="en-US" sz="2000" dirty="0" smtClean="0"/>
              <a:t>Prior </a:t>
            </a:r>
            <a:r>
              <a:rPr lang="en-US" sz="2000" dirty="0"/>
              <a:t>use of any B-cell depleting therapy</a:t>
            </a:r>
          </a:p>
          <a:p>
            <a:r>
              <a:rPr lang="en-US" sz="2000" dirty="0"/>
              <a:t>Regular use of medications with known hepatotoxicity</a:t>
            </a:r>
          </a:p>
          <a:p>
            <a:r>
              <a:rPr lang="en-US" sz="2000" dirty="0"/>
              <a:t>Decompensated cirrhosis</a:t>
            </a:r>
          </a:p>
          <a:p>
            <a:r>
              <a:rPr lang="en-US" sz="2000" dirty="0"/>
              <a:t>Diagnosis of either AIH + Primary Biliary Cholangitis or AIH + Primary Sclerosing Cholangitis overlap syndromes</a:t>
            </a:r>
          </a:p>
          <a:p>
            <a:r>
              <a:rPr lang="en-US" sz="2000" dirty="0"/>
              <a:t>Drug-related AIH</a:t>
            </a:r>
          </a:p>
          <a:p>
            <a:r>
              <a:rPr lang="en-US" sz="2000" dirty="0"/>
              <a:t>History of drug abuse or unhealthy alcohol use</a:t>
            </a:r>
          </a:p>
          <a:p>
            <a:r>
              <a:rPr lang="en-US" sz="2000" dirty="0"/>
              <a:t>History of hepatic or extrahepatic malignancy (other than localized basal cell </a:t>
            </a:r>
            <a:r>
              <a:rPr lang="en-US" sz="2000" dirty="0" smtClean="0"/>
              <a:t>skin carcinoma or </a:t>
            </a:r>
            <a:r>
              <a:rPr lang="en-US" sz="2000" i="1" dirty="0"/>
              <a:t>in-situ </a:t>
            </a:r>
            <a:r>
              <a:rPr lang="en-US" sz="2000" dirty="0"/>
              <a:t>cervical cancer)</a:t>
            </a:r>
          </a:p>
          <a:p>
            <a:r>
              <a:rPr lang="en-US" sz="2000" dirty="0"/>
              <a:t>Pregnant or nursing (lactating) women</a:t>
            </a:r>
          </a:p>
          <a:p>
            <a:r>
              <a:rPr lang="en-US" sz="2000" dirty="0"/>
              <a:t>Note: Other protocol-defined inclusion/exclusion criteria may apply</a:t>
            </a:r>
            <a:endParaRPr lang="en-US" sz="2000" dirty="0">
              <a:ea typeface="MS Mincho"/>
            </a:endParaRPr>
          </a:p>
        </p:txBody>
      </p:sp>
      <p:sp>
        <p:nvSpPr>
          <p:cNvPr id="4" name="Footer Placeholder 3"/>
          <p:cNvSpPr>
            <a:spLocks noGrp="1"/>
          </p:cNvSpPr>
          <p:nvPr>
            <p:ph type="ft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47547CF9-5B10-D24F-A8D7-45A9778164F7}" type="slidenum">
              <a:rPr lang="en-US" smtClean="0"/>
              <a:pPr/>
              <a:t>5</a:t>
            </a:fld>
            <a:endParaRPr lang="en-US" dirty="0"/>
          </a:p>
        </p:txBody>
      </p:sp>
    </p:spTree>
    <p:extLst>
      <p:ext uri="{BB962C8B-B14F-4D97-AF65-F5344CB8AC3E}">
        <p14:creationId xmlns:p14="http://schemas.microsoft.com/office/powerpoint/2010/main" val="4203647622"/>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cs-CZ" sz="2800" dirty="0" smtClean="0"/>
              <a:t>AMBER   </a:t>
            </a:r>
            <a:r>
              <a:rPr lang="en-US" sz="2800" b="0" dirty="0"/>
              <a:t>CVAY736B2201</a:t>
            </a:r>
            <a:endParaRPr lang="en-US" sz="2800" dirty="0"/>
          </a:p>
        </p:txBody>
      </p:sp>
      <p:sp>
        <p:nvSpPr>
          <p:cNvPr id="3" name="Content Placeholder 2"/>
          <p:cNvSpPr>
            <a:spLocks noGrp="1"/>
          </p:cNvSpPr>
          <p:nvPr>
            <p:ph sz="half" idx="1"/>
          </p:nvPr>
        </p:nvSpPr>
        <p:spPr>
          <a:xfrm>
            <a:off x="312024" y="734036"/>
            <a:ext cx="8357191" cy="2997744"/>
          </a:xfrm>
        </p:spPr>
        <p:txBody>
          <a:bodyPr>
            <a:normAutofit/>
          </a:bodyPr>
          <a:lstStyle/>
          <a:p>
            <a:pPr marL="285750" indent="-285750" algn="just">
              <a:buFont typeface="Arial" pitchFamily="34" charset="0"/>
              <a:buChar char="•"/>
            </a:pPr>
            <a:r>
              <a:rPr lang="cs-CZ" sz="1800" b="1" dirty="0" smtClean="0"/>
              <a:t>VAY736 </a:t>
            </a:r>
            <a:r>
              <a:rPr lang="cs-CZ" sz="1800" b="1" dirty="0"/>
              <a:t>je monoklonální protilátka </a:t>
            </a:r>
            <a:r>
              <a:rPr lang="cs-CZ" sz="1800" dirty="0"/>
              <a:t>anti-BAFF-R/ </a:t>
            </a:r>
            <a:r>
              <a:rPr lang="cs-CZ" sz="1800" i="1" dirty="0"/>
              <a:t>B-cell </a:t>
            </a:r>
            <a:r>
              <a:rPr lang="cs-CZ" sz="1800" i="1" dirty="0" err="1"/>
              <a:t>activating</a:t>
            </a:r>
            <a:r>
              <a:rPr lang="cs-CZ" sz="1800" i="1" dirty="0"/>
              <a:t> </a:t>
            </a:r>
            <a:r>
              <a:rPr lang="cs-CZ" sz="1800" i="1" dirty="0" err="1" smtClean="0"/>
              <a:t>factor</a:t>
            </a:r>
            <a:r>
              <a:rPr lang="cs-CZ" sz="1800" i="1" dirty="0" smtClean="0"/>
              <a:t>-receptor</a:t>
            </a:r>
          </a:p>
          <a:p>
            <a:pPr marL="285750" indent="-285750"/>
            <a:r>
              <a:rPr lang="cs-CZ" sz="1800" dirty="0" smtClean="0"/>
              <a:t>plán je zařadit </a:t>
            </a:r>
            <a:r>
              <a:rPr lang="cs-CZ" sz="1800" dirty="0"/>
              <a:t>4</a:t>
            </a:r>
            <a:r>
              <a:rPr lang="cs-CZ" sz="1800" dirty="0" smtClean="0"/>
              <a:t> pacienty </a:t>
            </a:r>
            <a:r>
              <a:rPr lang="cs-CZ" sz="1800" dirty="0"/>
              <a:t>ve dvou </a:t>
            </a:r>
            <a:r>
              <a:rPr lang="cs-CZ" sz="1800" dirty="0" smtClean="0"/>
              <a:t>centrech, v současné době máme 1 randomizovaného</a:t>
            </a:r>
            <a:endParaRPr lang="cs-CZ" sz="1800" dirty="0"/>
          </a:p>
          <a:p>
            <a:pPr marL="285750" indent="-285750"/>
            <a:r>
              <a:rPr lang="cs-CZ" sz="1800" dirty="0" smtClean="0"/>
              <a:t>možnost </a:t>
            </a:r>
            <a:r>
              <a:rPr lang="cs-CZ" sz="1800" dirty="0"/>
              <a:t>referovat pacienty </a:t>
            </a:r>
            <a:r>
              <a:rPr lang="cs-CZ" sz="1800" dirty="0" smtClean="0"/>
              <a:t>do  </a:t>
            </a:r>
            <a:r>
              <a:rPr lang="cs-CZ" sz="1800" b="1" dirty="0" smtClean="0">
                <a:solidFill>
                  <a:srgbClr val="FF0000"/>
                </a:solidFill>
              </a:rPr>
              <a:t>května 2022</a:t>
            </a:r>
            <a:endParaRPr lang="cs-CZ" sz="1800" dirty="0"/>
          </a:p>
          <a:p>
            <a:pPr marL="285750" indent="-285750"/>
            <a:r>
              <a:rPr lang="cs-CZ" sz="1800" dirty="0" smtClean="0"/>
              <a:t>pacient je ve studii cca 3 roky</a:t>
            </a:r>
            <a:endParaRPr lang="cs-CZ" sz="1800" dirty="0"/>
          </a:p>
          <a:p>
            <a:pPr algn="just"/>
            <a:r>
              <a:rPr lang="cs-CZ" sz="1800" b="1" dirty="0" smtClean="0"/>
              <a:t> </a:t>
            </a:r>
            <a:r>
              <a:rPr lang="cs-CZ" sz="1800" dirty="0" smtClean="0"/>
              <a:t>současná centra:</a:t>
            </a:r>
          </a:p>
          <a:p>
            <a:pPr marL="285750" indent="-285750" algn="just">
              <a:buFont typeface="Arial" pitchFamily="34" charset="0"/>
              <a:buChar char="•"/>
            </a:pPr>
            <a:endParaRPr lang="cs-CZ" sz="1800" dirty="0"/>
          </a:p>
          <a:p>
            <a:pPr marL="285750" indent="-285750" algn="just">
              <a:buFont typeface="Arial" pitchFamily="34" charset="0"/>
              <a:buChar char="•"/>
            </a:pPr>
            <a:endParaRPr lang="cs-CZ" sz="1800" dirty="0" smtClean="0"/>
          </a:p>
          <a:p>
            <a:pPr marL="285750" indent="-285750" algn="just">
              <a:buFont typeface="Arial" pitchFamily="34" charset="0"/>
              <a:buChar char="•"/>
            </a:pPr>
            <a:endParaRPr lang="cs-CZ" sz="1800" b="0" dirty="0"/>
          </a:p>
          <a:p>
            <a:pPr marL="285750" indent="-285750" algn="just">
              <a:buFont typeface="Arial" pitchFamily="34" charset="0"/>
              <a:buChar char="•"/>
            </a:pPr>
            <a:endParaRPr lang="en-US" sz="1800" b="0" dirty="0"/>
          </a:p>
        </p:txBody>
      </p:sp>
      <p:sp>
        <p:nvSpPr>
          <p:cNvPr id="6" name="Footer Placeholder 5"/>
          <p:cNvSpPr>
            <a:spLocks noGrp="1"/>
          </p:cNvSpPr>
          <p:nvPr>
            <p:ph type="ftr" sz="quarter" idx="11"/>
          </p:nvPr>
        </p:nvSpPr>
        <p:spPr/>
        <p:txBody>
          <a:bodyPr/>
          <a:lstStyle/>
          <a:p>
            <a:r>
              <a:rPr lang="en-GB" altLang="de-CH" smtClean="0"/>
              <a:t>Confidential</a:t>
            </a:r>
            <a:endParaRPr lang="en-US"/>
          </a:p>
        </p:txBody>
      </p:sp>
      <p:graphicFrame>
        <p:nvGraphicFramePr>
          <p:cNvPr id="4" name="Table 3"/>
          <p:cNvGraphicFramePr>
            <a:graphicFrameLocks noGrp="1"/>
          </p:cNvGraphicFramePr>
          <p:nvPr>
            <p:extLst>
              <p:ext uri="{D42A27DB-BD31-4B8C-83A1-F6EECF244321}">
                <p14:modId xmlns:p14="http://schemas.microsoft.com/office/powerpoint/2010/main" val="3658864313"/>
              </p:ext>
            </p:extLst>
          </p:nvPr>
        </p:nvGraphicFramePr>
        <p:xfrm>
          <a:off x="1295400" y="3610152"/>
          <a:ext cx="6400801" cy="2223135"/>
        </p:xfrm>
        <a:graphic>
          <a:graphicData uri="http://schemas.openxmlformats.org/drawingml/2006/table">
            <a:tbl>
              <a:tblPr>
                <a:tableStyleId>{1C5780E6-A8F4-46B0-B82D-9E7F56C639EF}</a:tableStyleId>
              </a:tblPr>
              <a:tblGrid>
                <a:gridCol w="2440514">
                  <a:extLst>
                    <a:ext uri="{9D8B030D-6E8A-4147-A177-3AD203B41FA5}">
                      <a16:colId xmlns:a16="http://schemas.microsoft.com/office/drawing/2014/main" val="3192182247"/>
                    </a:ext>
                  </a:extLst>
                </a:gridCol>
                <a:gridCol w="2179821">
                  <a:extLst>
                    <a:ext uri="{9D8B030D-6E8A-4147-A177-3AD203B41FA5}">
                      <a16:colId xmlns:a16="http://schemas.microsoft.com/office/drawing/2014/main" val="1665794626"/>
                    </a:ext>
                  </a:extLst>
                </a:gridCol>
                <a:gridCol w="1780466">
                  <a:extLst>
                    <a:ext uri="{9D8B030D-6E8A-4147-A177-3AD203B41FA5}">
                      <a16:colId xmlns:a16="http://schemas.microsoft.com/office/drawing/2014/main" val="864107840"/>
                    </a:ext>
                  </a:extLst>
                </a:gridCol>
              </a:tblGrid>
              <a:tr h="237460">
                <a:tc>
                  <a:txBody>
                    <a:bodyPr/>
                    <a:lstStyle/>
                    <a:p>
                      <a:pPr algn="ctr" fontAlgn="b"/>
                      <a:r>
                        <a:rPr lang="en-US" sz="1600" b="1" u="none" strike="noStrike" dirty="0" err="1">
                          <a:effectLst/>
                        </a:rPr>
                        <a:t>Hlavní</a:t>
                      </a:r>
                      <a:r>
                        <a:rPr lang="en-US" sz="1600" b="1" u="none" strike="noStrike" dirty="0">
                          <a:effectLst/>
                        </a:rPr>
                        <a:t> </a:t>
                      </a:r>
                      <a:r>
                        <a:rPr lang="en-US" sz="1600" b="1" u="none" strike="noStrike" dirty="0" err="1">
                          <a:effectLst/>
                        </a:rPr>
                        <a:t>zkoušející</a:t>
                      </a:r>
                      <a:endParaRPr lang="en-US" sz="16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b"/>
                      <a:r>
                        <a:rPr lang="en-US" sz="1600" b="1" u="none" strike="noStrike" dirty="0" err="1">
                          <a:effectLst/>
                        </a:rPr>
                        <a:t>Adresa</a:t>
                      </a:r>
                      <a:r>
                        <a:rPr lang="en-US" sz="1600" b="1" u="none" strike="noStrike" dirty="0">
                          <a:effectLst/>
                        </a:rPr>
                        <a:t> </a:t>
                      </a:r>
                      <a:r>
                        <a:rPr lang="en-US" sz="1600" b="1" u="none" strike="noStrike" dirty="0" err="1">
                          <a:effectLst/>
                        </a:rPr>
                        <a:t>centra</a:t>
                      </a:r>
                      <a:endParaRPr lang="en-US" sz="1600" b="1" i="0" u="none" strike="noStrike" dirty="0">
                        <a:solidFill>
                          <a:srgbClr val="000000"/>
                        </a:solidFill>
                        <a:effectLst/>
                        <a:latin typeface="Arial" panose="020B0604020202020204" pitchFamily="34" charset="0"/>
                      </a:endParaRPr>
                    </a:p>
                  </a:txBody>
                  <a:tcPr marL="9525" marR="9525" marT="9525" marB="0" anchor="b"/>
                </a:tc>
                <a:tc>
                  <a:txBody>
                    <a:bodyPr/>
                    <a:lstStyle/>
                    <a:p>
                      <a:pPr algn="ctr" fontAlgn="ctr"/>
                      <a:r>
                        <a:rPr lang="en-US" sz="1600" b="1" u="none" strike="noStrike" dirty="0">
                          <a:effectLst/>
                        </a:rPr>
                        <a:t>tel. </a:t>
                      </a:r>
                      <a:r>
                        <a:rPr lang="en-US" sz="1600" b="1" u="none" strike="noStrike" dirty="0" err="1">
                          <a:effectLst/>
                        </a:rPr>
                        <a:t>číslo</a:t>
                      </a:r>
                      <a:endParaRPr lang="en-US" sz="16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54534434"/>
                  </a:ext>
                </a:extLst>
              </a:tr>
              <a:tr h="857494">
                <a:tc>
                  <a:txBody>
                    <a:bodyPr/>
                    <a:lstStyle/>
                    <a:p>
                      <a:pPr algn="ctr" fontAlgn="ctr"/>
                      <a:r>
                        <a:rPr lang="en-US" sz="1600" u="none" strike="noStrike" dirty="0" err="1">
                          <a:effectLst/>
                        </a:rPr>
                        <a:t>MUDr.Václav</a:t>
                      </a:r>
                      <a:r>
                        <a:rPr lang="en-US" sz="1600" u="none" strike="noStrike" dirty="0">
                          <a:effectLst/>
                        </a:rPr>
                        <a:t> Hejda</a:t>
                      </a:r>
                      <a:endParaRPr lang="en-US" sz="16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600" u="none" strike="noStrike" dirty="0">
                          <a:effectLst/>
                        </a:rPr>
                        <a:t>FN </a:t>
                      </a:r>
                      <a:r>
                        <a:rPr lang="en-US" sz="1600" u="none" strike="noStrike" dirty="0" err="1">
                          <a:effectLst/>
                        </a:rPr>
                        <a:t>Plzeň</a:t>
                      </a:r>
                      <a:r>
                        <a:rPr lang="en-US" sz="1600" u="none" strike="noStrike" dirty="0">
                          <a:effectLst/>
                        </a:rPr>
                        <a:t/>
                      </a:r>
                      <a:br>
                        <a:rPr lang="en-US" sz="1600" u="none" strike="noStrike" dirty="0">
                          <a:effectLst/>
                        </a:rPr>
                      </a:br>
                      <a:r>
                        <a:rPr lang="en-US" sz="1600" u="none" strike="noStrike" dirty="0" err="1">
                          <a:effectLst/>
                        </a:rPr>
                        <a:t>Alej</a:t>
                      </a:r>
                      <a:r>
                        <a:rPr lang="en-US" sz="1600" u="none" strike="noStrike" dirty="0">
                          <a:effectLst/>
                        </a:rPr>
                        <a:t> </a:t>
                      </a:r>
                      <a:r>
                        <a:rPr lang="en-US" sz="1600" u="none" strike="noStrike" dirty="0" err="1">
                          <a:effectLst/>
                        </a:rPr>
                        <a:t>Svobody</a:t>
                      </a:r>
                      <a:r>
                        <a:rPr lang="en-US" sz="1600" u="none" strike="noStrike" dirty="0">
                          <a:effectLst/>
                        </a:rPr>
                        <a:t> 80</a:t>
                      </a:r>
                      <a:br>
                        <a:rPr lang="en-US" sz="1600" u="none" strike="noStrike" dirty="0">
                          <a:effectLst/>
                        </a:rPr>
                      </a:br>
                      <a:r>
                        <a:rPr lang="en-US" sz="1600" u="none" strike="noStrike" dirty="0" err="1">
                          <a:effectLst/>
                        </a:rPr>
                        <a:t>Plzeň</a:t>
                      </a:r>
                      <a:r>
                        <a:rPr lang="en-US" sz="1600" u="none" strike="noStrike" dirty="0">
                          <a:effectLst/>
                        </a:rPr>
                        <a:t/>
                      </a:r>
                      <a:br>
                        <a:rPr lang="en-US" sz="1600" u="none" strike="noStrike" dirty="0">
                          <a:effectLst/>
                        </a:rPr>
                      </a:br>
                      <a:r>
                        <a:rPr lang="en-US" sz="1600" u="none" strike="noStrike" dirty="0">
                          <a:effectLst/>
                        </a:rPr>
                        <a:t>304 60</a:t>
                      </a:r>
                      <a:endParaRPr lang="en-US" sz="16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600" u="none" strike="noStrike" dirty="0">
                          <a:effectLst/>
                        </a:rPr>
                        <a:t>605 839 713</a:t>
                      </a:r>
                      <a:endParaRPr lang="en-US" sz="16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365773941"/>
                  </a:ext>
                </a:extLst>
              </a:tr>
              <a:tr h="857494">
                <a:tc>
                  <a:txBody>
                    <a:bodyPr/>
                    <a:lstStyle/>
                    <a:p>
                      <a:pPr algn="ctr" fontAlgn="ctr"/>
                      <a:r>
                        <a:rPr lang="en-US" sz="1600" u="none" strike="noStrike">
                          <a:effectLst/>
                        </a:rPr>
                        <a:t>Prof.MUDr.Petr Urbánek</a:t>
                      </a:r>
                      <a:endParaRPr lang="en-US" sz="1600" b="1"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en-US" sz="1600" u="none" strike="noStrike" dirty="0" err="1">
                          <a:effectLst/>
                        </a:rPr>
                        <a:t>KlinMed</a:t>
                      </a:r>
                      <a:r>
                        <a:rPr lang="en-US" sz="1600" u="none" strike="noStrike" dirty="0">
                          <a:effectLst/>
                        </a:rPr>
                        <a:t> s.r.o., </a:t>
                      </a:r>
                      <a:r>
                        <a:rPr lang="en-US" sz="1600" u="none" strike="noStrike" dirty="0" err="1">
                          <a:effectLst/>
                        </a:rPr>
                        <a:t>Jugoslávská</a:t>
                      </a:r>
                      <a:r>
                        <a:rPr lang="en-US" sz="1600" u="none" strike="noStrike" dirty="0">
                          <a:effectLst/>
                        </a:rPr>
                        <a:t> 16</a:t>
                      </a:r>
                      <a:br>
                        <a:rPr lang="en-US" sz="1600" u="none" strike="noStrike" dirty="0">
                          <a:effectLst/>
                        </a:rPr>
                      </a:br>
                      <a:r>
                        <a:rPr lang="en-US" sz="1600" u="none" strike="noStrike" dirty="0">
                          <a:effectLst/>
                        </a:rPr>
                        <a:t>Praha 2</a:t>
                      </a:r>
                      <a:br>
                        <a:rPr lang="en-US" sz="1600" u="none" strike="noStrike" dirty="0">
                          <a:effectLst/>
                        </a:rPr>
                      </a:br>
                      <a:r>
                        <a:rPr lang="en-US" sz="1600" u="none" strike="noStrike" dirty="0">
                          <a:effectLst/>
                        </a:rPr>
                        <a:t>120 00</a:t>
                      </a:r>
                      <a:endParaRPr lang="en-US" sz="16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n-US" sz="1600" u="none" strike="noStrike" dirty="0">
                          <a:effectLst/>
                        </a:rPr>
                        <a:t>603 336 943 </a:t>
                      </a:r>
                      <a:endParaRPr lang="en-US" sz="1600" b="0"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4175023617"/>
                  </a:ext>
                </a:extLst>
              </a:tr>
            </a:tbl>
          </a:graphicData>
        </a:graphic>
      </p:graphicFrame>
    </p:spTree>
    <p:extLst>
      <p:ext uri="{BB962C8B-B14F-4D97-AF65-F5344CB8AC3E}">
        <p14:creationId xmlns:p14="http://schemas.microsoft.com/office/powerpoint/2010/main" val="2189861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0812"/>
            <a:ext cx="8229600" cy="571501"/>
          </a:xfrm>
        </p:spPr>
        <p:txBody>
          <a:bodyPr>
            <a:normAutofit fontScale="90000"/>
          </a:bodyPr>
          <a:lstStyle/>
          <a:p>
            <a:pPr algn="ctr"/>
            <a:r>
              <a:rPr lang="cs-CZ" u="sng" dirty="0"/>
              <a:t>Referující </a:t>
            </a:r>
            <a:r>
              <a:rPr lang="cs-CZ" u="sng" dirty="0" smtClean="0"/>
              <a:t>dopis</a:t>
            </a:r>
            <a:br>
              <a:rPr lang="cs-CZ" u="sng" dirty="0" smtClean="0"/>
            </a:br>
            <a:r>
              <a:rPr lang="cs-CZ" b="1" u="sng" dirty="0"/>
              <a:t/>
            </a:r>
            <a:br>
              <a:rPr lang="cs-CZ" b="1" u="sng" dirty="0"/>
            </a:br>
            <a:endParaRPr lang="en-US" u="sng" dirty="0"/>
          </a:p>
        </p:txBody>
      </p:sp>
      <p:sp>
        <p:nvSpPr>
          <p:cNvPr id="3" name="Content Placeholder 2"/>
          <p:cNvSpPr>
            <a:spLocks noGrp="1"/>
          </p:cNvSpPr>
          <p:nvPr>
            <p:ph sz="half" idx="1"/>
          </p:nvPr>
        </p:nvSpPr>
        <p:spPr>
          <a:xfrm>
            <a:off x="381000" y="693738"/>
            <a:ext cx="8382000" cy="5791200"/>
          </a:xfrm>
        </p:spPr>
        <p:txBody>
          <a:bodyPr>
            <a:normAutofit/>
          </a:bodyPr>
          <a:lstStyle/>
          <a:p>
            <a:r>
              <a:rPr lang="cs-CZ" sz="1800" dirty="0" smtClean="0"/>
              <a:t>referující dopis byl schválený etickou komisí dne 12.12.2018</a:t>
            </a:r>
          </a:p>
          <a:p>
            <a:r>
              <a:rPr lang="cs-CZ" sz="1800" dirty="0"/>
              <a:t>p</a:t>
            </a:r>
            <a:r>
              <a:rPr lang="cs-CZ" sz="1800" dirty="0" smtClean="0"/>
              <a:t>latba za referování pacienta (schválená etickou komisí dne 12.12.2018): </a:t>
            </a:r>
          </a:p>
          <a:p>
            <a:pPr lvl="2">
              <a:buFont typeface="Wingdings" panose="05000000000000000000" pitchFamily="2" charset="2"/>
              <a:buChar char="ü"/>
            </a:pPr>
            <a:r>
              <a:rPr lang="cs-CZ" sz="1800" dirty="0" smtClean="0"/>
              <a:t>	</a:t>
            </a:r>
            <a:r>
              <a:rPr lang="cs-CZ" sz="1800" b="1" dirty="0" smtClean="0"/>
              <a:t> </a:t>
            </a:r>
            <a:r>
              <a:rPr lang="cs-CZ" sz="1800" b="1" dirty="0" smtClean="0"/>
              <a:t>za každého doporučeného pacienta </a:t>
            </a:r>
          </a:p>
          <a:p>
            <a:pPr lvl="2">
              <a:buFont typeface="Wingdings" panose="05000000000000000000" pitchFamily="2" charset="2"/>
              <a:buChar char="ü"/>
            </a:pPr>
            <a:r>
              <a:rPr lang="cs-CZ" sz="1800" dirty="0" smtClean="0"/>
              <a:t>	</a:t>
            </a:r>
            <a:r>
              <a:rPr lang="cs-CZ" sz="1800" b="1" dirty="0" smtClean="0"/>
              <a:t>pokud bude </a:t>
            </a:r>
            <a:r>
              <a:rPr lang="cs-CZ" sz="1800" b="1" dirty="0" smtClean="0"/>
              <a:t>randomizován</a:t>
            </a:r>
            <a:endParaRPr lang="cs-CZ" sz="1800" b="1" u="sng" dirty="0" smtClean="0"/>
          </a:p>
          <a:p>
            <a:pPr marL="0" indent="0">
              <a:buNone/>
            </a:pPr>
            <a:r>
              <a:rPr lang="cs-CZ" sz="1800" b="1" u="sng" dirty="0" smtClean="0"/>
              <a:t> </a:t>
            </a:r>
            <a:endParaRPr lang="en-US" sz="1800" dirty="0"/>
          </a:p>
          <a:p>
            <a:endParaRPr lang="en-US" sz="1800" dirty="0"/>
          </a:p>
        </p:txBody>
      </p:sp>
      <p:sp>
        <p:nvSpPr>
          <p:cNvPr id="6" name="Footer Placeholder 5"/>
          <p:cNvSpPr>
            <a:spLocks noGrp="1"/>
          </p:cNvSpPr>
          <p:nvPr>
            <p:ph type="ftr" sz="quarter" idx="11"/>
          </p:nvPr>
        </p:nvSpPr>
        <p:spPr/>
        <p:txBody>
          <a:bodyPr/>
          <a:lstStyle/>
          <a:p>
            <a:pPr>
              <a:defRPr/>
            </a:pPr>
            <a:r>
              <a:rPr lang="en-US" altLang="de-CH" smtClean="0"/>
              <a:t>Confidential</a:t>
            </a:r>
            <a:endParaRPr lang="en-US"/>
          </a:p>
        </p:txBody>
      </p:sp>
      <p:graphicFrame>
        <p:nvGraphicFramePr>
          <p:cNvPr id="4" name="Object 3"/>
          <p:cNvGraphicFramePr>
            <a:graphicFrameLocks noChangeAspect="1"/>
          </p:cNvGraphicFramePr>
          <p:nvPr>
            <p:extLst>
              <p:ext uri="{D42A27DB-BD31-4B8C-83A1-F6EECF244321}">
                <p14:modId xmlns:p14="http://schemas.microsoft.com/office/powerpoint/2010/main" val="1820847564"/>
              </p:ext>
            </p:extLst>
          </p:nvPr>
        </p:nvGraphicFramePr>
        <p:xfrm>
          <a:off x="1676400" y="2438400"/>
          <a:ext cx="4191000" cy="3676696"/>
        </p:xfrm>
        <a:graphic>
          <a:graphicData uri="http://schemas.openxmlformats.org/presentationml/2006/ole">
            <mc:AlternateContent xmlns:mc="http://schemas.openxmlformats.org/markup-compatibility/2006">
              <mc:Choice xmlns:v="urn:schemas-microsoft-com:vml" Requires="v">
                <p:oleObj spid="_x0000_s2057" name="Document" r:id="rId3" imgW="6841251" imgH="8639477" progId="Word.Document.12">
                  <p:embed/>
                </p:oleObj>
              </mc:Choice>
              <mc:Fallback>
                <p:oleObj name="Document" r:id="rId3" imgW="6841251" imgH="8639477" progId="Word.Document.12">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2438400"/>
                        <a:ext cx="4191000" cy="367669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7625902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066462"/>
            <a:ext cx="8229600" cy="1143000"/>
          </a:xfrm>
        </p:spPr>
        <p:txBody>
          <a:bodyPr>
            <a:normAutofit/>
          </a:bodyPr>
          <a:lstStyle/>
          <a:p>
            <a:pPr algn="ctr"/>
            <a:r>
              <a:rPr lang="cs-CZ" sz="2800" dirty="0" smtClean="0"/>
              <a:t>AMBER   </a:t>
            </a:r>
            <a:r>
              <a:rPr lang="en-US" sz="2800" b="0" dirty="0"/>
              <a:t>CVAY736B2201</a:t>
            </a:r>
            <a:endParaRPr lang="en-US" sz="2800" dirty="0"/>
          </a:p>
        </p:txBody>
      </p:sp>
      <p:sp>
        <p:nvSpPr>
          <p:cNvPr id="3" name="Content Placeholder 2"/>
          <p:cNvSpPr>
            <a:spLocks noGrp="1"/>
          </p:cNvSpPr>
          <p:nvPr>
            <p:ph sz="half" idx="1"/>
          </p:nvPr>
        </p:nvSpPr>
        <p:spPr>
          <a:xfrm>
            <a:off x="312024" y="734036"/>
            <a:ext cx="8357191" cy="2997744"/>
          </a:xfrm>
        </p:spPr>
        <p:txBody>
          <a:bodyPr>
            <a:normAutofit fontScale="92500" lnSpcReduction="10000"/>
          </a:bodyPr>
          <a:lstStyle/>
          <a:p>
            <a:pPr marL="0" indent="0" algn="just">
              <a:buNone/>
            </a:pPr>
            <a:endParaRPr lang="cs-CZ" sz="1800" dirty="0"/>
          </a:p>
          <a:p>
            <a:pPr marL="0" indent="0" algn="ctr">
              <a:buNone/>
            </a:pPr>
            <a:endParaRPr lang="cs-CZ" sz="4000" b="1" dirty="0" smtClean="0"/>
          </a:p>
          <a:p>
            <a:pPr marL="0" indent="0" algn="ctr">
              <a:buNone/>
            </a:pPr>
            <a:endParaRPr lang="cs-CZ" sz="4000" b="1" dirty="0" smtClean="0"/>
          </a:p>
          <a:p>
            <a:pPr marL="0" indent="0" algn="ctr">
              <a:buNone/>
            </a:pPr>
            <a:endParaRPr lang="cs-CZ" sz="4000" b="1" dirty="0"/>
          </a:p>
          <a:p>
            <a:pPr marL="0" indent="0" algn="ctr">
              <a:buNone/>
            </a:pPr>
            <a:r>
              <a:rPr lang="cs-CZ" sz="4000" b="1" dirty="0" smtClean="0"/>
              <a:t>Děkuji za pozornost </a:t>
            </a:r>
            <a:endParaRPr lang="en-US" sz="4000" b="1" dirty="0"/>
          </a:p>
        </p:txBody>
      </p:sp>
      <p:sp>
        <p:nvSpPr>
          <p:cNvPr id="6" name="Footer Placeholder 5"/>
          <p:cNvSpPr>
            <a:spLocks noGrp="1"/>
          </p:cNvSpPr>
          <p:nvPr>
            <p:ph type="ftr" sz="quarter" idx="11"/>
          </p:nvPr>
        </p:nvSpPr>
        <p:spPr/>
        <p:txBody>
          <a:bodyPr/>
          <a:lstStyle/>
          <a:p>
            <a:r>
              <a:rPr lang="en-GB" altLang="de-CH" smtClean="0"/>
              <a:t>Confidential</a:t>
            </a:r>
            <a:endParaRPr lang="en-US"/>
          </a:p>
        </p:txBody>
      </p:sp>
    </p:spTree>
    <p:extLst>
      <p:ext uri="{BB962C8B-B14F-4D97-AF65-F5344CB8AC3E}">
        <p14:creationId xmlns:p14="http://schemas.microsoft.com/office/powerpoint/2010/main" val="701961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Novartis Presentation Standard Blue Carbon">
  <a:themeElements>
    <a:clrScheme name="Novartis 2016">
      <a:dk1>
        <a:srgbClr val="000000"/>
      </a:dk1>
      <a:lt1>
        <a:srgbClr val="FFFFFF"/>
      </a:lt1>
      <a:dk2>
        <a:srgbClr val="404040"/>
      </a:dk2>
      <a:lt2>
        <a:srgbClr val="CCCCCC"/>
      </a:lt2>
      <a:accent1>
        <a:srgbClr val="0460A9"/>
      </a:accent1>
      <a:accent2>
        <a:srgbClr val="E74A21"/>
      </a:accent2>
      <a:accent3>
        <a:srgbClr val="EC9A1E"/>
      </a:accent3>
      <a:accent4>
        <a:srgbClr val="8D1F1B"/>
      </a:accent4>
      <a:accent5>
        <a:srgbClr val="7F7F7F"/>
      </a:accent5>
      <a:accent6>
        <a:srgbClr val="404040"/>
      </a:accent6>
      <a:hlink>
        <a:srgbClr val="0460A9"/>
      </a:hlink>
      <a:folHlink>
        <a:srgbClr val="0460A9"/>
      </a:folHlink>
    </a:clrScheme>
    <a:fontScheme name="Novartis 2016">
      <a:majorFont>
        <a:latin typeface="Arial Black"/>
        <a:ea typeface=""/>
        <a:cs typeface=""/>
      </a:majorFont>
      <a:minorFont>
        <a:latin typeface="Arial"/>
        <a:ea typeface=""/>
        <a:cs typeface=""/>
      </a:minorFont>
    </a:fontScheme>
    <a:fmtScheme name="Novartis 2016">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820</Words>
  <Application>Microsoft Office PowerPoint</Application>
  <PresentationFormat>On-screen Show (4:3)</PresentationFormat>
  <Paragraphs>95</Paragraphs>
  <Slides>8</Slides>
  <Notes>4</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5" baseType="lpstr">
      <vt:lpstr>Arial</vt:lpstr>
      <vt:lpstr>Arial Black</vt:lpstr>
      <vt:lpstr>MS Mincho</vt:lpstr>
      <vt:lpstr>News Gothic MT</vt:lpstr>
      <vt:lpstr>Wingdings</vt:lpstr>
      <vt:lpstr>Novartis Presentation Standard Blue Carbon</vt:lpstr>
      <vt:lpstr>Document</vt:lpstr>
      <vt:lpstr>Randomizované, dvojitě zaslepené a placebem kontrolované multicentrické klinické hodnocení sestávající ze dvou částí s cílem stanovit dávku a potvrdit bezpečnost a účinnost přípravku VAY736 u pacientů s autoimunitní hepatitidou a s nesnášenlivostí běžně užívané terapie či jejím nedostatečným účinkem     </vt:lpstr>
      <vt:lpstr>PowerPoint Presentation</vt:lpstr>
      <vt:lpstr>AMBER   CVAY736B2201 Study Objectives</vt:lpstr>
      <vt:lpstr>Inclusion criteria (Key)</vt:lpstr>
      <vt:lpstr>Exclusion criteria (Key)</vt:lpstr>
      <vt:lpstr>AMBER   CVAY736B2201</vt:lpstr>
      <vt:lpstr>Referující dopis  </vt:lpstr>
      <vt:lpstr>AMBER   CVAY736B2201</vt:lpstr>
    </vt:vector>
  </TitlesOfParts>
  <Company>Novartis</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Novartis Presentation</dc:title>
  <dc:creator>Novartis</dc:creator>
  <cp:lastModifiedBy>Vejsadova, Stepanka</cp:lastModifiedBy>
  <cp:revision>588</cp:revision>
  <dcterms:created xsi:type="dcterms:W3CDTF">2016-03-30T20:40:19Z</dcterms:created>
  <dcterms:modified xsi:type="dcterms:W3CDTF">2021-05-10T08:38:17Z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4929bff8-5b33-42aa-95d2-28f72e792cb0_Enabled">
    <vt:lpwstr>True</vt:lpwstr>
  </property>
  <property fmtid="{D5CDD505-2E9C-101B-9397-08002B2CF9AE}" pid="3" name="MSIP_Label_4929bff8-5b33-42aa-95d2-28f72e792cb0_SiteId">
    <vt:lpwstr>f35a6974-607f-47d4-82d7-ff31d7dc53a5</vt:lpwstr>
  </property>
  <property fmtid="{D5CDD505-2E9C-101B-9397-08002B2CF9AE}" pid="4" name="MSIP_Label_4929bff8-5b33-42aa-95d2-28f72e792cb0_Ref">
    <vt:lpwstr>https://api.informationprotection.azure.com/api/f35a6974-607f-47d4-82d7-ff31d7dc53a5</vt:lpwstr>
  </property>
  <property fmtid="{D5CDD505-2E9C-101B-9397-08002B2CF9AE}" pid="5" name="MSIP_Label_4929bff8-5b33-42aa-95d2-28f72e792cb0_SetDate">
    <vt:lpwstr>2018-08-17T17:48:48.5003446+02:00</vt:lpwstr>
  </property>
  <property fmtid="{D5CDD505-2E9C-101B-9397-08002B2CF9AE}" pid="6" name="MSIP_Label_4929bff8-5b33-42aa-95d2-28f72e792cb0_Name">
    <vt:lpwstr>Business Use Only</vt:lpwstr>
  </property>
  <property fmtid="{D5CDD505-2E9C-101B-9397-08002B2CF9AE}" pid="7" name="MSIP_Label_4929bff8-5b33-42aa-95d2-28f72e792cb0_Extended_MSFT_Method">
    <vt:lpwstr>Automatic</vt:lpwstr>
  </property>
  <property fmtid="{D5CDD505-2E9C-101B-9397-08002B2CF9AE}" pid="8" name="Confidentiality">
    <vt:lpwstr>Business Use Only</vt:lpwstr>
  </property>
</Properties>
</file>